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theme/themeOverride1.xml" ContentType="application/vnd.openxmlformats-officedocument.themeOverride+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notesSlides/notesSlide16.xml" ContentType="application/vnd.openxmlformats-officedocument.presentationml.notesSlide+xml"/>
  <Override PartName="/ppt/tableStyles.xml" ContentType="application/vnd.openxmlformats-officedocument.presentationml.tableStyles+xml"/>
  <Override PartName="/ppt/slideLayouts/slideLayout102.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theme/themeOverride2.xml" ContentType="application/vnd.openxmlformats-officedocument.themeOverride+xml"/>
  <Override PartName="/ppt/slideLayouts/slideLayout1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notesSlides/notesSlide13.xml" ContentType="application/vnd.openxmlformats-officedocument.presentationml.notesSlide+xml"/>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Layouts/slideLayout12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Layouts/slideLayout122.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notesSlides/notesSlide14.xml" ContentType="application/vnd.openxmlformats-officedocument.presentationml.notesSlide+xml"/>
  <Override PartName="/ppt/commentAuthors.xml" ContentType="application/vnd.openxmlformats-officedocument.presentationml.commentAuthors+xml"/>
  <Override PartName="/ppt/slideLayouts/slideLayout100.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theme/theme12.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notesSlides/notesSlide15.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notesSlides/notesSlide11.xml" ContentType="application/vnd.openxmlformats-officedocument.presentationml.notesSlide+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docProps/custom.xml" ContentType="application/vnd.openxmlformats-officedocument.custom-properties+xml"/>
  <Override PartName="/ppt/theme/theme14.xml" ContentType="application/vnd.openxmlformats-officedocument.theme+xml"/>
  <Override PartName="/ppt/notesSlides/notesSlide1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 id="2147483684" r:id="rId6"/>
    <p:sldMasterId id="2147483696" r:id="rId7"/>
    <p:sldMasterId id="2147483708" r:id="rId8"/>
    <p:sldMasterId id="2147483720" r:id="rId9"/>
    <p:sldMasterId id="2147483732" r:id="rId10"/>
    <p:sldMasterId id="2147483744" r:id="rId11"/>
    <p:sldMasterId id="2147483756" r:id="rId12"/>
    <p:sldMasterId id="2147483768" r:id="rId13"/>
    <p:sldMasterId id="2147483780" r:id="rId14"/>
    <p:sldMasterId id="2147483792" r:id="rId15"/>
  </p:sldMasterIdLst>
  <p:notesMasterIdLst>
    <p:notesMasterId r:id="rId44"/>
  </p:notesMasterIdLst>
  <p:handoutMasterIdLst>
    <p:handoutMasterId r:id="rId45"/>
  </p:handoutMasterIdLst>
  <p:sldIdLst>
    <p:sldId id="304" r:id="rId16"/>
    <p:sldId id="405" r:id="rId17"/>
    <p:sldId id="406" r:id="rId18"/>
    <p:sldId id="397" r:id="rId19"/>
    <p:sldId id="398" r:id="rId20"/>
    <p:sldId id="403" r:id="rId21"/>
    <p:sldId id="309" r:id="rId22"/>
    <p:sldId id="428" r:id="rId23"/>
    <p:sldId id="404" r:id="rId24"/>
    <p:sldId id="371" r:id="rId25"/>
    <p:sldId id="373" r:id="rId26"/>
    <p:sldId id="399" r:id="rId27"/>
    <p:sldId id="355" r:id="rId28"/>
    <p:sldId id="408" r:id="rId29"/>
    <p:sldId id="410" r:id="rId30"/>
    <p:sldId id="409" r:id="rId31"/>
    <p:sldId id="411" r:id="rId32"/>
    <p:sldId id="412" r:id="rId33"/>
    <p:sldId id="413" r:id="rId34"/>
    <p:sldId id="415" r:id="rId35"/>
    <p:sldId id="426" r:id="rId36"/>
    <p:sldId id="414" r:id="rId37"/>
    <p:sldId id="422" r:id="rId38"/>
    <p:sldId id="425" r:id="rId39"/>
    <p:sldId id="423" r:id="rId40"/>
    <p:sldId id="418" r:id="rId41"/>
    <p:sldId id="427" r:id="rId42"/>
    <p:sldId id="417" r:id="rId43"/>
  </p:sldIdLst>
  <p:sldSz cx="9144000" cy="6858000" type="screen4x3"/>
  <p:notesSz cx="6797675" cy="9928225"/>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womeyma" initials=""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77601" autoAdjust="0"/>
  </p:normalViewPr>
  <p:slideViewPr>
    <p:cSldViewPr>
      <p:cViewPr varScale="1">
        <p:scale>
          <a:sx n="80" d="100"/>
          <a:sy n="80" d="100"/>
        </p:scale>
        <p:origin x="-780" y="-96"/>
      </p:cViewPr>
      <p:guideLst>
        <p:guide orient="horz" pos="2160"/>
        <p:guide pos="2880"/>
      </p:guideLst>
    </p:cSldViewPr>
  </p:slideViewPr>
  <p:outlineViewPr>
    <p:cViewPr>
      <p:scale>
        <a:sx n="33" d="100"/>
        <a:sy n="33" d="100"/>
      </p:scale>
      <p:origin x="0" y="8742"/>
    </p:cViewPr>
  </p:outlineViewPr>
  <p:notesTextViewPr>
    <p:cViewPr>
      <p:scale>
        <a:sx n="100" d="100"/>
        <a:sy n="100" d="100"/>
      </p:scale>
      <p:origin x="0" y="0"/>
    </p:cViewPr>
  </p:notesTextViewPr>
  <p:sorterViewPr>
    <p:cViewPr>
      <p:scale>
        <a:sx n="66" d="100"/>
        <a:sy n="66" d="100"/>
      </p:scale>
      <p:origin x="0" y="409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3.xml"/><Relationship Id="rId26" Type="http://schemas.openxmlformats.org/officeDocument/2006/relationships/slide" Target="slides/slide11.xml"/><Relationship Id="rId39" Type="http://schemas.openxmlformats.org/officeDocument/2006/relationships/slide" Target="slides/slide24.xml"/><Relationship Id="rId3" Type="http://schemas.openxmlformats.org/officeDocument/2006/relationships/customXml" Target="../customXml/item3.xml"/><Relationship Id="rId21" Type="http://schemas.openxmlformats.org/officeDocument/2006/relationships/slide" Target="slides/slide6.xml"/><Relationship Id="rId34" Type="http://schemas.openxmlformats.org/officeDocument/2006/relationships/slide" Target="slides/slide19.xml"/><Relationship Id="rId42" Type="http://schemas.openxmlformats.org/officeDocument/2006/relationships/slide" Target="slides/slide2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slide" Target="slides/slide18.xml"/><Relationship Id="rId38" Type="http://schemas.openxmlformats.org/officeDocument/2006/relationships/slide" Target="slides/slide23.xml"/><Relationship Id="rId46"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xml"/><Relationship Id="rId20" Type="http://schemas.openxmlformats.org/officeDocument/2006/relationships/slide" Target="slides/slide5.xml"/><Relationship Id="rId29" Type="http://schemas.openxmlformats.org/officeDocument/2006/relationships/slide" Target="slides/slide14.xml"/><Relationship Id="rId41"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9.xml"/><Relationship Id="rId32" Type="http://schemas.openxmlformats.org/officeDocument/2006/relationships/slide" Target="slides/slide17.xml"/><Relationship Id="rId37" Type="http://schemas.openxmlformats.org/officeDocument/2006/relationships/slide" Target="slides/slide22.xml"/><Relationship Id="rId40" Type="http://schemas.openxmlformats.org/officeDocument/2006/relationships/slide" Target="slides/slide25.xml"/><Relationship Id="rId45"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8.xml"/><Relationship Id="rId28" Type="http://schemas.openxmlformats.org/officeDocument/2006/relationships/slide" Target="slides/slide13.xml"/><Relationship Id="rId36" Type="http://schemas.openxmlformats.org/officeDocument/2006/relationships/slide" Target="slides/slide21.xml"/><Relationship Id="rId49" Type="http://schemas.openxmlformats.org/officeDocument/2006/relationships/theme" Target="theme/theme1.xml"/><Relationship Id="rId10" Type="http://schemas.openxmlformats.org/officeDocument/2006/relationships/slideMaster" Target="slideMasters/slideMaster7.xml"/><Relationship Id="rId19" Type="http://schemas.openxmlformats.org/officeDocument/2006/relationships/slide" Target="slides/slide4.xml"/><Relationship Id="rId31" Type="http://schemas.openxmlformats.org/officeDocument/2006/relationships/slide" Target="slides/slide16.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slide" Target="slides/slide15.xml"/><Relationship Id="rId35" Type="http://schemas.openxmlformats.org/officeDocument/2006/relationships/slide" Target="slides/slide20.xml"/><Relationship Id="rId43" Type="http://schemas.openxmlformats.org/officeDocument/2006/relationships/slide" Target="slides/slide28.xml"/><Relationship Id="rId48" Type="http://schemas.openxmlformats.org/officeDocument/2006/relationships/viewProps" Target="viewProps.xml"/><Relationship Id="rId8" Type="http://schemas.openxmlformats.org/officeDocument/2006/relationships/slideMaster" Target="slideMasters/slideMaster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IE" dirty="0"/>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E301C01F-9251-47B9-91E9-EE112669F574}" type="datetimeFigureOut">
              <a:rPr lang="en-US"/>
              <a:pPr>
                <a:defRPr/>
              </a:pPr>
              <a:t>9/16/2011</a:t>
            </a:fld>
            <a:endParaRPr lang="en-IE" dirty="0"/>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IE" dirty="0"/>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5E9B932A-007E-42B2-99DF-8DA9A5D0DD1D}" type="slidenum">
              <a:rPr lang="en-IE"/>
              <a:pPr>
                <a:defRPr/>
              </a:pPr>
              <a:t>‹#›</a:t>
            </a:fld>
            <a:endParaRPr lang="en-IE"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IE" dirty="0"/>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E366A495-9453-4C78-BDDB-55CB5F5695AC}" type="datetimeFigureOut">
              <a:rPr lang="en-US"/>
              <a:pPr>
                <a:defRPr/>
              </a:pPr>
              <a:t>9/16/2011</a:t>
            </a:fld>
            <a:endParaRPr lang="en-IE"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IE" noProof="0"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IE" noProof="0"/>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IE" dirty="0"/>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660C3CDE-154D-4421-A43C-F8AE95AA34D1}" type="slidenum">
              <a:rPr lang="en-IE"/>
              <a:pPr>
                <a:defRPr/>
              </a:pPr>
              <a:t>‹#›</a:t>
            </a:fld>
            <a:endParaRPr lang="en-IE"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Slide Image Placeholder 1"/>
          <p:cNvSpPr>
            <a:spLocks noGrp="1" noRot="1" noChangeAspect="1"/>
          </p:cNvSpPr>
          <p:nvPr>
            <p:ph type="sldImg"/>
          </p:nvPr>
        </p:nvSpPr>
        <p:spPr bwMode="auto">
          <a:noFill/>
          <a:ln>
            <a:solidFill>
              <a:srgbClr val="000000"/>
            </a:solidFill>
            <a:miter lim="800000"/>
            <a:headEnd/>
            <a:tailEnd/>
          </a:ln>
        </p:spPr>
      </p:sp>
      <p:sp>
        <p:nvSpPr>
          <p:cNvPr id="1515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IE" dirty="0" smtClean="0"/>
          </a:p>
        </p:txBody>
      </p:sp>
      <p:sp>
        <p:nvSpPr>
          <p:cNvPr id="15155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03E8878-C90D-41E3-BF4A-DECE622113D5}" type="slidenum">
              <a:rPr lang="en-IE"/>
              <a:pPr fontAlgn="base">
                <a:spcBef>
                  <a:spcPct val="0"/>
                </a:spcBef>
                <a:spcAft>
                  <a:spcPct val="0"/>
                </a:spcAft>
                <a:defRPr/>
              </a:pPr>
              <a:t>1</a:t>
            </a:fld>
            <a:endParaRPr lang="en-IE"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endParaRPr lang="en-IE" dirty="0" smtClean="0"/>
          </a:p>
        </p:txBody>
      </p:sp>
      <p:sp>
        <p:nvSpPr>
          <p:cNvPr id="53252" name="Slide Number Placeholder 3"/>
          <p:cNvSpPr>
            <a:spLocks noGrp="1"/>
          </p:cNvSpPr>
          <p:nvPr>
            <p:ph type="sldNum" sz="quarter" idx="5"/>
          </p:nvPr>
        </p:nvSpPr>
        <p:spPr>
          <a:noFill/>
        </p:spPr>
        <p:txBody>
          <a:bodyPr/>
          <a:lstStyle/>
          <a:p>
            <a:fld id="{34750E51-F637-48F2-BDD6-EE402662BDA4}" type="slidenum">
              <a:rPr lang="en-US" smtClean="0"/>
              <a:pPr/>
              <a:t>2</a:t>
            </a:fld>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endParaRPr lang="en-IE" dirty="0" smtClean="0"/>
          </a:p>
        </p:txBody>
      </p:sp>
      <p:sp>
        <p:nvSpPr>
          <p:cNvPr id="53252" name="Slide Number Placeholder 3"/>
          <p:cNvSpPr>
            <a:spLocks noGrp="1"/>
          </p:cNvSpPr>
          <p:nvPr>
            <p:ph type="sldNum" sz="quarter" idx="5"/>
          </p:nvPr>
        </p:nvSpPr>
        <p:spPr>
          <a:noFill/>
        </p:spPr>
        <p:txBody>
          <a:bodyPr/>
          <a:lstStyle/>
          <a:p>
            <a:fld id="{34750E51-F637-48F2-BDD6-EE402662BDA4}" type="slidenum">
              <a:rPr lang="en-US" smtClean="0"/>
              <a:pPr/>
              <a:t>3</a:t>
            </a:fld>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sz="1000" kern="1200" baseline="0" dirty="0" smtClean="0">
                <a:solidFill>
                  <a:schemeClr val="tx1"/>
                </a:solidFill>
                <a:latin typeface="+mn-lt"/>
                <a:ea typeface="+mn-ea"/>
                <a:cs typeface="+mn-cs"/>
              </a:rPr>
              <a:t>The Competition Authority and the National Competitiveness Council have separate – but very complementary - mandates. The job of the Competition Authority is set out in legislation. It has vital policy advisory, enforcement and executive functions. The NCC is an advisory body. We monitor national competitiveness and recommend to Government the policies which in our view will enhance the competitiveness of Irish firms and enterprises. </a:t>
            </a:r>
            <a:endParaRPr lang="en-IE" sz="1000" dirty="0"/>
          </a:p>
        </p:txBody>
      </p:sp>
      <p:sp>
        <p:nvSpPr>
          <p:cNvPr id="4" name="Slide Number Placeholder 3"/>
          <p:cNvSpPr>
            <a:spLocks noGrp="1"/>
          </p:cNvSpPr>
          <p:nvPr>
            <p:ph type="sldNum" sz="quarter" idx="10"/>
          </p:nvPr>
        </p:nvSpPr>
        <p:spPr/>
        <p:txBody>
          <a:bodyPr/>
          <a:lstStyle/>
          <a:p>
            <a:pPr>
              <a:defRPr/>
            </a:pPr>
            <a:fld id="{660C3CDE-154D-4421-A43C-F8AE95AA34D1}" type="slidenum">
              <a:rPr lang="en-IE" smtClean="0"/>
              <a:pPr>
                <a:defRPr/>
              </a:pPr>
              <a:t>4</a:t>
            </a:fld>
            <a:endParaRPr lang="en-IE"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pPr>
              <a:spcBef>
                <a:spcPct val="20000"/>
              </a:spcBef>
              <a:buFontTx/>
              <a:buChar char="•"/>
            </a:pPr>
            <a:fld id="{34609CDD-2485-4479-A8B1-6B384A62B37A}" type="slidenum">
              <a:rPr lang="en-US" b="1" smtClean="0">
                <a:solidFill>
                  <a:srgbClr val="1A2D5B"/>
                </a:solidFill>
                <a:latin typeface="Trebuchet MS" pitchFamily="34" charset="0"/>
              </a:rPr>
              <a:pPr>
                <a:spcBef>
                  <a:spcPct val="20000"/>
                </a:spcBef>
                <a:buFontTx/>
                <a:buChar char="•"/>
              </a:pPr>
              <a:t>5</a:t>
            </a:fld>
            <a:endParaRPr lang="en-US" b="1" dirty="0" smtClean="0">
              <a:solidFill>
                <a:srgbClr val="1A2D5B"/>
              </a:solidFill>
              <a:latin typeface="Trebuchet MS" pitchFamily="34"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marL="228600" indent="-228600">
              <a:buFontTx/>
              <a:buAutoNum type="arabicPeriod"/>
            </a:pPr>
            <a:r>
              <a:rPr lang="en-GB" sz="1300" dirty="0" smtClean="0">
                <a:latin typeface="Arial" pitchFamily="34" charset="0"/>
              </a:rPr>
              <a:t>To publish two core Annual Competitiveness Reports – </a:t>
            </a:r>
          </a:p>
          <a:p>
            <a:pPr marL="685800" lvl="1" indent="-228600">
              <a:buFontTx/>
              <a:buChar char="•"/>
            </a:pPr>
            <a:r>
              <a:rPr lang="en-GB" sz="1300" dirty="0" smtClean="0">
                <a:latin typeface="Arial" pitchFamily="34" charset="0"/>
              </a:rPr>
              <a:t>ICS assesses Ireland's international competitiveness performance across 127 statistical indicators in relation to 17 competitor countries</a:t>
            </a:r>
          </a:p>
          <a:p>
            <a:pPr marL="685800" lvl="1" indent="-228600">
              <a:buFontTx/>
              <a:buChar char="•"/>
            </a:pPr>
            <a:r>
              <a:rPr lang="en-GB" sz="1300" dirty="0" smtClean="0">
                <a:latin typeface="Arial" pitchFamily="34" charset="0"/>
              </a:rPr>
              <a:t>The Challenge sets out </a:t>
            </a:r>
            <a:r>
              <a:rPr lang="en-GB" sz="1400" dirty="0" smtClean="0">
                <a:latin typeface="Arial" pitchFamily="34" charset="0"/>
              </a:rPr>
              <a:t>he main challenges facing the business sector in Ireland over the medium term and the policy responses required to address them.</a:t>
            </a:r>
            <a:endParaRPr lang="en-GB" sz="1300" dirty="0" smtClean="0">
              <a:latin typeface="Arial" pitchFamily="34" charset="0"/>
            </a:endParaRPr>
          </a:p>
          <a:p>
            <a:pPr marL="228600" indent="-228600">
              <a:buFontTx/>
              <a:buAutoNum type="arabicPeriod"/>
            </a:pPr>
            <a:endParaRPr lang="en-GB" sz="1300" dirty="0" smtClean="0">
              <a:latin typeface="Arial" pitchFamily="34" charset="0"/>
            </a:endParaRPr>
          </a:p>
          <a:p>
            <a:pPr marL="228600" indent="-228600">
              <a:buFontTx/>
              <a:buAutoNum type="arabicPeriod"/>
            </a:pPr>
            <a:r>
              <a:rPr lang="en-GB" sz="1300" dirty="0" smtClean="0">
                <a:latin typeface="Arial" pitchFamily="34" charset="0"/>
              </a:rPr>
              <a:t>Prepare such other reports on priority competitiveness issues, as appropriate, with recommendations on measures required to improve competitiveness.</a:t>
            </a:r>
          </a:p>
          <a:p>
            <a:pPr marL="228600" indent="-228600"/>
            <a:endParaRPr lang="en-GB" dirty="0"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r>
              <a:rPr lang="en-IE" sz="1000" i="0" dirty="0" smtClean="0"/>
              <a:t>Competitiveness encompasses all those factors which impact on the ability of firms in Ireland to compete on international markets in a way which provides our people with the opportunity to improve their quality of life. </a:t>
            </a:r>
          </a:p>
        </p:txBody>
      </p:sp>
      <p:sp>
        <p:nvSpPr>
          <p:cNvPr id="53252" name="Slide Number Placeholder 3"/>
          <p:cNvSpPr>
            <a:spLocks noGrp="1"/>
          </p:cNvSpPr>
          <p:nvPr>
            <p:ph type="sldNum" sz="quarter" idx="5"/>
          </p:nvPr>
        </p:nvSpPr>
        <p:spPr>
          <a:noFill/>
        </p:spPr>
        <p:txBody>
          <a:bodyPr/>
          <a:lstStyle/>
          <a:p>
            <a:fld id="{34750E51-F637-48F2-BDD6-EE402662BDA4}" type="slidenum">
              <a:rPr lang="en-US" smtClean="0"/>
              <a:pPr/>
              <a:t>6</a:t>
            </a:fld>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Slide Image Placeholder 1"/>
          <p:cNvSpPr>
            <a:spLocks noGrp="1" noRot="1" noChangeAspect="1"/>
          </p:cNvSpPr>
          <p:nvPr>
            <p:ph type="sldImg"/>
          </p:nvPr>
        </p:nvSpPr>
        <p:spPr bwMode="auto">
          <a:noFill/>
          <a:ln>
            <a:solidFill>
              <a:srgbClr val="000000"/>
            </a:solidFill>
            <a:miter lim="800000"/>
            <a:headEnd/>
            <a:tailEnd/>
          </a:ln>
        </p:spPr>
      </p:sp>
      <p:sp>
        <p:nvSpPr>
          <p:cNvPr id="15462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IE" dirty="0" smtClean="0"/>
          </a:p>
        </p:txBody>
      </p:sp>
      <p:sp>
        <p:nvSpPr>
          <p:cNvPr id="15462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94FCA5D-2E2C-4500-93E3-BC1A21C3DA96}" type="slidenum">
              <a:rPr lang="en-IE"/>
              <a:pPr fontAlgn="base">
                <a:spcBef>
                  <a:spcPct val="0"/>
                </a:spcBef>
                <a:spcAft>
                  <a:spcPct val="0"/>
                </a:spcAft>
                <a:defRPr/>
              </a:pPr>
              <a:t>7</a:t>
            </a:fld>
            <a:endParaRPr lang="en-IE"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r>
              <a:rPr lang="en-IE" i="1" dirty="0" smtClean="0"/>
              <a:t>Competitiveness</a:t>
            </a:r>
            <a:r>
              <a:rPr lang="en-IE" dirty="0" smtClean="0"/>
              <a:t> </a:t>
            </a:r>
            <a:r>
              <a:rPr lang="en-IE" i="1" dirty="0" smtClean="0"/>
              <a:t>encompasses all those factors which impact on the ability of firms in Ireland to compete on international markets in a way which provides our people with the opportunity to improve their quality of life. </a:t>
            </a:r>
            <a:endParaRPr lang="en-IE" dirty="0" smtClean="0"/>
          </a:p>
        </p:txBody>
      </p:sp>
      <p:sp>
        <p:nvSpPr>
          <p:cNvPr id="53252" name="Slide Number Placeholder 3"/>
          <p:cNvSpPr>
            <a:spLocks noGrp="1"/>
          </p:cNvSpPr>
          <p:nvPr>
            <p:ph type="sldNum" sz="quarter" idx="5"/>
          </p:nvPr>
        </p:nvSpPr>
        <p:spPr>
          <a:noFill/>
        </p:spPr>
        <p:txBody>
          <a:bodyPr/>
          <a:lstStyle/>
          <a:p>
            <a:fld id="{34750E51-F637-48F2-BDD6-EE402662BDA4}" type="slidenum">
              <a:rPr lang="en-US" smtClean="0"/>
              <a:pPr/>
              <a:t>9</a:t>
            </a:fld>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1" name="Slide Image Placeholder 1"/>
          <p:cNvSpPr>
            <a:spLocks noGrp="1" noRot="1" noChangeAspect="1"/>
          </p:cNvSpPr>
          <p:nvPr>
            <p:ph type="sldImg"/>
          </p:nvPr>
        </p:nvSpPr>
        <p:spPr bwMode="auto">
          <a:noFill/>
          <a:ln>
            <a:solidFill>
              <a:srgbClr val="000000"/>
            </a:solidFill>
            <a:miter lim="800000"/>
            <a:headEnd/>
            <a:tailEnd/>
          </a:ln>
        </p:spPr>
      </p:sp>
      <p:sp>
        <p:nvSpPr>
          <p:cNvPr id="158722" name="Notes Placeholder 2"/>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spcBef>
                <a:spcPct val="0"/>
              </a:spcBef>
              <a:buFont typeface="Calibri" pitchFamily="34" charset="0"/>
              <a:buAutoNum type="arabicPeriod"/>
            </a:pPr>
            <a:endParaRPr lang="en-IE" dirty="0" smtClean="0"/>
          </a:p>
        </p:txBody>
      </p:sp>
      <p:sp>
        <p:nvSpPr>
          <p:cNvPr id="1587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913A32F-858D-481C-8E65-0B63F20AEAB7}" type="slidenum">
              <a:rPr lang="en-IE"/>
              <a:pPr fontAlgn="base">
                <a:spcBef>
                  <a:spcPct val="0"/>
                </a:spcBef>
                <a:spcAft>
                  <a:spcPct val="0"/>
                </a:spcAft>
                <a:defRPr/>
              </a:pPr>
              <a:t>10</a:t>
            </a:fld>
            <a:endParaRPr lang="en-IE"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69" name="Slide Image Placeholder 1"/>
          <p:cNvSpPr>
            <a:spLocks noGrp="1" noRot="1" noChangeAspect="1"/>
          </p:cNvSpPr>
          <p:nvPr>
            <p:ph type="sldImg"/>
          </p:nvPr>
        </p:nvSpPr>
        <p:spPr bwMode="auto">
          <a:noFill/>
          <a:ln>
            <a:solidFill>
              <a:srgbClr val="000000"/>
            </a:solidFill>
            <a:miter lim="800000"/>
            <a:headEnd/>
            <a:tailEnd/>
          </a:ln>
        </p:spPr>
      </p:sp>
      <p:sp>
        <p:nvSpPr>
          <p:cNvPr id="160770" name="Notes Placeholder 2"/>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spcBef>
                <a:spcPct val="0"/>
              </a:spcBef>
              <a:buFont typeface="Calibri" pitchFamily="34" charset="0"/>
              <a:buNone/>
            </a:pPr>
            <a:endParaRPr lang="en-IE" dirty="0" smtClean="0"/>
          </a:p>
        </p:txBody>
      </p:sp>
      <p:sp>
        <p:nvSpPr>
          <p:cNvPr id="16077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FD7B147-69A3-4B67-84B4-CF063FF900D2}" type="slidenum">
              <a:rPr lang="en-IE"/>
              <a:pPr fontAlgn="base">
                <a:spcBef>
                  <a:spcPct val="0"/>
                </a:spcBef>
                <a:spcAft>
                  <a:spcPct val="0"/>
                </a:spcAft>
                <a:defRPr/>
              </a:pPr>
              <a:t>11</a:t>
            </a:fld>
            <a:endParaRPr lang="en-IE"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60C3CDE-154D-4421-A43C-F8AE95AA34D1}" type="slidenum">
              <a:rPr lang="en-IE" smtClean="0"/>
              <a:pPr>
                <a:defRPr/>
              </a:pPr>
              <a:t>12</a:t>
            </a:fld>
            <a:endParaRPr lang="en-IE"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Slide Image Placeholder 1"/>
          <p:cNvSpPr>
            <a:spLocks noGrp="1" noRot="1" noChangeAspect="1" noTextEdit="1"/>
          </p:cNvSpPr>
          <p:nvPr>
            <p:ph type="sldImg"/>
          </p:nvPr>
        </p:nvSpPr>
        <p:spPr bwMode="auto">
          <a:noFill/>
          <a:ln>
            <a:solidFill>
              <a:srgbClr val="000000"/>
            </a:solidFill>
            <a:miter lim="800000"/>
            <a:headEnd/>
            <a:tailEnd/>
          </a:ln>
        </p:spPr>
      </p:sp>
      <p:sp>
        <p:nvSpPr>
          <p:cNvPr id="164866"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000" b="1" kern="1200" dirty="0" smtClean="0">
                <a:solidFill>
                  <a:schemeClr val="tx1"/>
                </a:solidFill>
                <a:latin typeface="+mn-lt"/>
                <a:ea typeface="+mn-ea"/>
                <a:cs typeface="+mn-cs"/>
              </a:rPr>
              <a:t>Note on Trade</a:t>
            </a:r>
          </a:p>
          <a:p>
            <a:r>
              <a:rPr lang="en-IE" sz="1000" kern="1200" dirty="0" smtClean="0">
                <a:solidFill>
                  <a:schemeClr val="tx1"/>
                </a:solidFill>
                <a:latin typeface="+mn-lt"/>
                <a:ea typeface="+mn-ea"/>
                <a:cs typeface="+mn-cs"/>
              </a:rPr>
              <a:t>In terms of global share in trade- yes it is correct statement to say that Ireland’s </a:t>
            </a:r>
            <a:r>
              <a:rPr lang="en-GB" sz="1000" kern="1200" dirty="0" smtClean="0">
                <a:solidFill>
                  <a:schemeClr val="tx1"/>
                </a:solidFill>
                <a:latin typeface="+mn-lt"/>
                <a:ea typeface="+mn-ea"/>
                <a:cs typeface="+mn-cs"/>
              </a:rPr>
              <a:t>market share of global manufacturing exports have fallen, while our share of global services trade has grown.</a:t>
            </a:r>
          </a:p>
          <a:p>
            <a:endParaRPr lang="en-IE" sz="1000" kern="1200" dirty="0" smtClean="0">
              <a:solidFill>
                <a:schemeClr val="tx1"/>
              </a:solidFill>
              <a:latin typeface="+mn-lt"/>
              <a:ea typeface="+mn-ea"/>
              <a:cs typeface="+mn-cs"/>
            </a:endParaRPr>
          </a:p>
          <a:p>
            <a:r>
              <a:rPr lang="en-GB" sz="1000" kern="1200" dirty="0" smtClean="0">
                <a:solidFill>
                  <a:schemeClr val="tx1"/>
                </a:solidFill>
                <a:latin typeface="+mn-lt"/>
                <a:ea typeface="+mn-ea"/>
                <a:cs typeface="+mn-cs"/>
              </a:rPr>
              <a:t>While Irish merchandise exports have grown since 2000, they have declined when expressed as a percentage of global merchandise trade. In 2000 Ireland held 1.20 percent of world merchandised trade, in 2009 this share had declined to 0.92 percent. </a:t>
            </a:r>
            <a:endParaRPr lang="en-IE" sz="1000" kern="1200" dirty="0" smtClean="0">
              <a:solidFill>
                <a:schemeClr val="tx1"/>
              </a:solidFill>
              <a:latin typeface="+mn-lt"/>
              <a:ea typeface="+mn-ea"/>
              <a:cs typeface="+mn-cs"/>
            </a:endParaRPr>
          </a:p>
          <a:p>
            <a:r>
              <a:rPr lang="en-GB" sz="1000" kern="1200" dirty="0" smtClean="0">
                <a:solidFill>
                  <a:schemeClr val="tx1"/>
                </a:solidFill>
                <a:latin typeface="+mn-lt"/>
                <a:ea typeface="+mn-ea"/>
                <a:cs typeface="+mn-cs"/>
              </a:rPr>
              <a:t> </a:t>
            </a:r>
            <a:endParaRPr lang="en-IE" sz="1000" kern="1200" dirty="0" smtClean="0">
              <a:solidFill>
                <a:schemeClr val="tx1"/>
              </a:solidFill>
              <a:latin typeface="+mn-lt"/>
              <a:ea typeface="+mn-ea"/>
              <a:cs typeface="+mn-cs"/>
            </a:endParaRPr>
          </a:p>
          <a:p>
            <a:r>
              <a:rPr lang="en-GB" sz="1000" kern="1200" dirty="0" smtClean="0">
                <a:solidFill>
                  <a:schemeClr val="tx1"/>
                </a:solidFill>
                <a:latin typeface="+mn-lt"/>
                <a:ea typeface="+mn-ea"/>
                <a:cs typeface="+mn-cs"/>
              </a:rPr>
              <a:t>Irish services exports have grown considerably since 2000. Ireland’s share in global services exports has increased from 1.24 percent in 2000 to 2.89 percent in 2009. </a:t>
            </a:r>
            <a:endParaRPr lang="en-IE" sz="1000" kern="1200" dirty="0" smtClean="0">
              <a:solidFill>
                <a:schemeClr val="tx1"/>
              </a:solidFill>
              <a:latin typeface="+mn-lt"/>
              <a:ea typeface="+mn-ea"/>
              <a:cs typeface="+mn-cs"/>
            </a:endParaRPr>
          </a:p>
        </p:txBody>
      </p:sp>
      <p:sp>
        <p:nvSpPr>
          <p:cNvPr id="16486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298A7C4-7BF2-4555-BBA5-6608A2815D9D}" type="slidenum">
              <a:rPr lang="en-US" smtClean="0">
                <a:solidFill>
                  <a:srgbClr val="1A2D5B"/>
                </a:solidFill>
                <a:latin typeface="Trebuchet MS" pitchFamily="34" charset="0"/>
              </a:rPr>
              <a:pPr fontAlgn="base">
                <a:spcBef>
                  <a:spcPct val="0"/>
                </a:spcBef>
                <a:spcAft>
                  <a:spcPct val="0"/>
                </a:spcAft>
              </a:pPr>
              <a:t>13</a:t>
            </a:fld>
            <a:endParaRPr lang="en-US" dirty="0" smtClean="0">
              <a:solidFill>
                <a:srgbClr val="1A2D5B"/>
              </a:solidFill>
              <a:latin typeface="Trebuchet MS"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IE"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14</a:t>
            </a:fld>
            <a:endParaRPr lang="en-US" dirty="0" smtClean="0">
              <a:solidFill>
                <a:srgbClr val="1A2D5B"/>
              </a:solidFill>
              <a:latin typeface="Trebuchet MS"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IE"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15</a:t>
            </a:fld>
            <a:endParaRPr lang="en-US" dirty="0" smtClean="0">
              <a:solidFill>
                <a:srgbClr val="1A2D5B"/>
              </a:solidFill>
              <a:latin typeface="Trebuchet MS"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IE"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16</a:t>
            </a:fld>
            <a:endParaRPr lang="en-US" dirty="0" smtClean="0">
              <a:solidFill>
                <a:srgbClr val="1A2D5B"/>
              </a:solidFill>
              <a:latin typeface="Trebuchet MS"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IE"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17</a:t>
            </a:fld>
            <a:endParaRPr lang="en-US" dirty="0" smtClean="0">
              <a:solidFill>
                <a:srgbClr val="1A2D5B"/>
              </a:solidFill>
              <a:latin typeface="Trebuchet MS"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sz="1000" kern="1200" baseline="0" dirty="0" smtClean="0">
                <a:solidFill>
                  <a:schemeClr val="tx1"/>
                </a:solidFill>
                <a:latin typeface="+mn-lt"/>
                <a:ea typeface="+mn-ea"/>
                <a:cs typeface="+mn-cs"/>
              </a:rPr>
              <a:t>High quality social welfare systems (i.e. generous protection) should be accompanied by high levels of conditionality in order to ensure their sustainability. Conditionality of social welfare needs to be strengthened.</a:t>
            </a:r>
            <a:endParaRPr lang="en-IE" sz="1000"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18</a:t>
            </a:fld>
            <a:endParaRPr lang="en-US" dirty="0" smtClean="0">
              <a:solidFill>
                <a:srgbClr val="1A2D5B"/>
              </a:solidFill>
              <a:latin typeface="Trebuchet MS"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r>
              <a:rPr lang="en-IE" sz="1000" dirty="0" smtClean="0"/>
              <a:t>Higher taxes on income can be a disincentive to people to remain in or return to the labour market whereas a valuation based residential tax system and user charges do not affect the incentive to work if structured correctly. A competitive tax wedge is also an important competitive advantage in attracting and retaining highly skilled and internationally mobile workers. </a:t>
            </a:r>
            <a:endParaRPr lang="en-IE" sz="1000"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19</a:t>
            </a:fld>
            <a:endParaRPr lang="en-US" dirty="0" smtClean="0">
              <a:solidFill>
                <a:srgbClr val="1A2D5B"/>
              </a:solidFill>
              <a:latin typeface="Trebuchet MS"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IE"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20</a:t>
            </a:fld>
            <a:endParaRPr lang="en-US" dirty="0" smtClean="0">
              <a:solidFill>
                <a:srgbClr val="1A2D5B"/>
              </a:solidFill>
              <a:latin typeface="Trebuchet MS"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IE"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22</a:t>
            </a:fld>
            <a:endParaRPr lang="en-US" dirty="0" smtClean="0">
              <a:solidFill>
                <a:srgbClr val="1A2D5B"/>
              </a:solidFill>
              <a:latin typeface="Trebuchet MS"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IE" sz="1000" b="1" i="0" dirty="0" smtClean="0"/>
              <a:t>Primary</a:t>
            </a:r>
            <a:r>
              <a:rPr lang="en-IE" sz="1000" b="1" i="0" baseline="0" dirty="0" smtClean="0"/>
              <a:t> and secondary education:</a:t>
            </a:r>
          </a:p>
          <a:p>
            <a:pPr eaLnBrk="1" hangingPunct="1">
              <a:spcBef>
                <a:spcPct val="0"/>
              </a:spcBef>
            </a:pPr>
            <a:r>
              <a:rPr lang="en-IE" sz="1000" i="0" baseline="0" dirty="0" smtClean="0"/>
              <a:t>According to the WEF, Finland is ranked 1</a:t>
            </a:r>
            <a:r>
              <a:rPr lang="en-IE" sz="1000" i="0" baseline="30000" dirty="0" smtClean="0"/>
              <a:t>st</a:t>
            </a:r>
            <a:r>
              <a:rPr lang="en-IE" sz="1000" i="0" baseline="0" dirty="0" smtClean="0"/>
              <a:t> in terms of the “Quality of Primary Education” (survey data); Ireland is ranked 11th. </a:t>
            </a:r>
          </a:p>
          <a:p>
            <a:pPr eaLnBrk="1" hangingPunct="1">
              <a:spcBef>
                <a:spcPct val="0"/>
              </a:spcBef>
            </a:pPr>
            <a:r>
              <a:rPr lang="en-IE" sz="1000" i="0" baseline="0" dirty="0" smtClean="0"/>
              <a:t>Finland is also ranked 3</a:t>
            </a:r>
            <a:r>
              <a:rPr lang="en-IE" sz="1000" i="0" baseline="30000" dirty="0" smtClean="0"/>
              <a:t>rd</a:t>
            </a:r>
            <a:r>
              <a:rPr lang="en-IE" sz="1000" i="0" baseline="0" dirty="0" smtClean="0"/>
              <a:t> in terms of the Quality of its Overall Education System – Ireland is ranked 11</a:t>
            </a:r>
            <a:r>
              <a:rPr lang="en-IE" sz="1000" i="0" baseline="30000" dirty="0" smtClean="0"/>
              <a:t>th</a:t>
            </a:r>
            <a:r>
              <a:rPr lang="en-IE" sz="1000" i="0" baseline="0" dirty="0" smtClean="0"/>
              <a:t>. </a:t>
            </a:r>
          </a:p>
          <a:p>
            <a:pPr eaLnBrk="1" hangingPunct="1">
              <a:spcBef>
                <a:spcPct val="0"/>
              </a:spcBef>
            </a:pPr>
            <a:r>
              <a:rPr lang="en-IE" sz="1000" i="0" baseline="0" dirty="0" smtClean="0"/>
              <a:t>In terms of quality of maths and science education, Finland is ranked 3</a:t>
            </a:r>
            <a:r>
              <a:rPr lang="en-IE" sz="1000" i="0" baseline="30000" dirty="0" smtClean="0"/>
              <a:t>rd</a:t>
            </a:r>
            <a:r>
              <a:rPr lang="en-IE" sz="1000" i="0" baseline="0" dirty="0" smtClean="0"/>
              <a:t> and Ireland 34</a:t>
            </a:r>
            <a:r>
              <a:rPr lang="en-IE" sz="1000" i="0" baseline="30000" dirty="0" smtClean="0"/>
              <a:t>th</a:t>
            </a:r>
            <a:r>
              <a:rPr lang="en-IE" sz="1000" i="0" baseline="0" dirty="0" smtClean="0"/>
              <a:t>.  </a:t>
            </a:r>
          </a:p>
          <a:p>
            <a:pPr eaLnBrk="1" hangingPunct="1">
              <a:spcBef>
                <a:spcPct val="0"/>
              </a:spcBef>
            </a:pPr>
            <a:r>
              <a:rPr lang="en-IE" sz="1000" i="0" baseline="0" dirty="0" smtClean="0"/>
              <a:t>Singapore also scores consistently highly across most education indicators.</a:t>
            </a:r>
          </a:p>
          <a:p>
            <a:pPr eaLnBrk="1" hangingPunct="1">
              <a:spcBef>
                <a:spcPct val="0"/>
              </a:spcBef>
            </a:pPr>
            <a:endParaRPr lang="en-IE" sz="1000" i="0" baseline="0" dirty="0" smtClean="0"/>
          </a:p>
          <a:p>
            <a:pPr eaLnBrk="1" hangingPunct="1">
              <a:spcBef>
                <a:spcPct val="0"/>
              </a:spcBef>
            </a:pPr>
            <a:r>
              <a:rPr lang="en-IE" sz="1000" b="1" i="0" baseline="0" dirty="0" smtClean="0"/>
              <a:t>High Tech Start Ups</a:t>
            </a:r>
          </a:p>
          <a:p>
            <a:pPr eaLnBrk="1" hangingPunct="1">
              <a:spcBef>
                <a:spcPct val="0"/>
              </a:spcBef>
            </a:pPr>
            <a:endParaRPr lang="en-IE" sz="1000" i="0" baseline="0" dirty="0" smtClean="0"/>
          </a:p>
          <a:p>
            <a:pPr eaLnBrk="1" hangingPunct="1">
              <a:spcBef>
                <a:spcPct val="0"/>
              </a:spcBef>
            </a:pPr>
            <a:endParaRPr lang="en-IE" sz="1000" i="0" baseline="0" dirty="0" smtClean="0"/>
          </a:p>
          <a:p>
            <a:pPr eaLnBrk="1" hangingPunct="1">
              <a:spcBef>
                <a:spcPct val="0"/>
              </a:spcBef>
            </a:pPr>
            <a:r>
              <a:rPr lang="en-IE" sz="1000" b="1" i="0" baseline="0" dirty="0" smtClean="0"/>
              <a:t>Advanced Broadband</a:t>
            </a:r>
          </a:p>
          <a:p>
            <a:pPr eaLnBrk="1" hangingPunct="1">
              <a:spcBef>
                <a:spcPct val="0"/>
              </a:spcBef>
            </a:pPr>
            <a:r>
              <a:rPr lang="en-IE" sz="1000" i="0" baseline="0" dirty="0" smtClean="0"/>
              <a:t>According to WEF, Sweden ranks 1</a:t>
            </a:r>
            <a:r>
              <a:rPr lang="en-IE" sz="1000" i="0" baseline="30000" dirty="0" smtClean="0"/>
              <a:t>st</a:t>
            </a:r>
            <a:r>
              <a:rPr lang="en-IE" sz="1000" i="0" baseline="0" dirty="0" smtClean="0"/>
              <a:t> in terms of the ‘Availability of the Latest Technologies; Ireland ranks 32</a:t>
            </a:r>
            <a:r>
              <a:rPr lang="en-IE" sz="1000" i="0" baseline="30000" dirty="0" smtClean="0"/>
              <a:t>nd</a:t>
            </a:r>
            <a:r>
              <a:rPr lang="en-IE" sz="1000" i="0" baseline="0" dirty="0" smtClean="0"/>
              <a:t>. </a:t>
            </a:r>
          </a:p>
          <a:p>
            <a:pPr eaLnBrk="1" hangingPunct="1">
              <a:spcBef>
                <a:spcPct val="0"/>
              </a:spcBef>
            </a:pPr>
            <a:r>
              <a:rPr lang="en-IE" sz="1000" i="0" baseline="0" dirty="0" smtClean="0"/>
              <a:t>In terms of the number of internet users, Sweden is ranked 5</a:t>
            </a:r>
            <a:r>
              <a:rPr lang="en-IE" sz="1000" i="0" baseline="30000" dirty="0" smtClean="0"/>
              <a:t>th</a:t>
            </a:r>
            <a:r>
              <a:rPr lang="en-IE" sz="1000" i="0" baseline="0" dirty="0" smtClean="0"/>
              <a:t> and Ireland is ranked 27</a:t>
            </a:r>
            <a:r>
              <a:rPr lang="en-IE" sz="1000" i="0" baseline="30000" dirty="0" smtClean="0"/>
              <a:t>th.</a:t>
            </a:r>
            <a:r>
              <a:rPr lang="en-IE" sz="1000" i="0" baseline="0" dirty="0" smtClean="0"/>
              <a:t> </a:t>
            </a:r>
          </a:p>
          <a:p>
            <a:pPr eaLnBrk="1" hangingPunct="1">
              <a:spcBef>
                <a:spcPct val="0"/>
              </a:spcBef>
            </a:pPr>
            <a:r>
              <a:rPr lang="en-IE" sz="1000" i="0" baseline="0" dirty="0" smtClean="0"/>
              <a:t>For, broadband internet subscriptions Sweden is ranked 10</a:t>
            </a:r>
            <a:r>
              <a:rPr lang="en-IE" sz="1000" i="0" baseline="30000" dirty="0" smtClean="0"/>
              <a:t>th</a:t>
            </a:r>
            <a:r>
              <a:rPr lang="en-IE" sz="1000" i="0" baseline="0" dirty="0" smtClean="0"/>
              <a:t> and Ireland is 27</a:t>
            </a:r>
            <a:r>
              <a:rPr lang="en-IE" sz="1000" i="0" baseline="30000" dirty="0" smtClean="0"/>
              <a:t>th</a:t>
            </a:r>
            <a:r>
              <a:rPr lang="en-IE" sz="1000" i="0" baseline="0" dirty="0" smtClean="0"/>
              <a:t>. </a:t>
            </a:r>
          </a:p>
          <a:p>
            <a:pPr eaLnBrk="1" hangingPunct="1">
              <a:spcBef>
                <a:spcPct val="0"/>
              </a:spcBef>
            </a:pPr>
            <a:r>
              <a:rPr lang="en-IE" sz="1000" kern="1200" baseline="0" dirty="0" smtClean="0">
                <a:solidFill>
                  <a:schemeClr val="tx1"/>
                </a:solidFill>
                <a:latin typeface="+mn-lt"/>
                <a:ea typeface="+mn-ea"/>
                <a:cs typeface="+mn-cs"/>
              </a:rPr>
              <a:t>Sweden is ranked 3</a:t>
            </a:r>
            <a:r>
              <a:rPr lang="en-IE" sz="1000" kern="1200" baseline="30000" dirty="0" smtClean="0">
                <a:solidFill>
                  <a:schemeClr val="tx1"/>
                </a:solidFill>
                <a:latin typeface="+mn-lt"/>
                <a:ea typeface="+mn-ea"/>
                <a:cs typeface="+mn-cs"/>
              </a:rPr>
              <a:t>rd</a:t>
            </a:r>
            <a:r>
              <a:rPr lang="en-IE" sz="1000" kern="1200" baseline="0" dirty="0" smtClean="0">
                <a:solidFill>
                  <a:schemeClr val="tx1"/>
                </a:solidFill>
                <a:latin typeface="+mn-lt"/>
                <a:ea typeface="+mn-ea"/>
                <a:cs typeface="+mn-cs"/>
              </a:rPr>
              <a:t> for International Internet bandwidth (kb/s)/capita while Ireland is 21</a:t>
            </a:r>
            <a:r>
              <a:rPr lang="en-IE" sz="1000" kern="1200" baseline="30000" dirty="0" smtClean="0">
                <a:solidFill>
                  <a:schemeClr val="tx1"/>
                </a:solidFill>
                <a:latin typeface="+mn-lt"/>
                <a:ea typeface="+mn-ea"/>
                <a:cs typeface="+mn-cs"/>
              </a:rPr>
              <a:t>st</a:t>
            </a:r>
            <a:r>
              <a:rPr lang="en-IE" sz="1000" kern="1200" baseline="0" dirty="0" smtClean="0">
                <a:solidFill>
                  <a:schemeClr val="tx1"/>
                </a:solidFill>
                <a:latin typeface="+mn-lt"/>
                <a:ea typeface="+mn-ea"/>
                <a:cs typeface="+mn-cs"/>
              </a:rPr>
              <a:t>. </a:t>
            </a:r>
            <a:endParaRPr lang="en-IE" sz="1000" i="0" baseline="0" dirty="0" smtClean="0"/>
          </a:p>
          <a:p>
            <a:pPr eaLnBrk="1" hangingPunct="1">
              <a:spcBef>
                <a:spcPct val="0"/>
              </a:spcBef>
            </a:pPr>
            <a:endParaRPr lang="en-IE" sz="1000" i="0" baseline="0" dirty="0" smtClean="0"/>
          </a:p>
          <a:p>
            <a:pPr eaLnBrk="1" hangingPunct="1">
              <a:spcBef>
                <a:spcPct val="0"/>
              </a:spcBef>
            </a:pPr>
            <a:r>
              <a:rPr lang="en-IE" sz="1000" b="1" i="0" baseline="0" dirty="0" smtClean="0"/>
              <a:t>Public Services</a:t>
            </a:r>
          </a:p>
          <a:p>
            <a:pPr eaLnBrk="1" hangingPunct="1">
              <a:spcBef>
                <a:spcPct val="0"/>
              </a:spcBef>
            </a:pPr>
            <a:r>
              <a:rPr lang="en-IE" sz="1000" i="0" dirty="0" smtClean="0"/>
              <a:t>IMD ranks Singapore</a:t>
            </a:r>
            <a:r>
              <a:rPr lang="en-IE" sz="1000" i="0" baseline="0" dirty="0" smtClean="0"/>
              <a:t> 1</a:t>
            </a:r>
            <a:r>
              <a:rPr lang="en-IE" sz="1000" i="0" baseline="30000" dirty="0" smtClean="0"/>
              <a:t>st</a:t>
            </a:r>
            <a:r>
              <a:rPr lang="en-IE" sz="1000" i="0" baseline="0" dirty="0" smtClean="0"/>
              <a:t> for: Legal and Regulatory Framework (Ireland is 6</a:t>
            </a:r>
            <a:r>
              <a:rPr lang="en-IE" sz="1000" i="0" baseline="30000" dirty="0" smtClean="0"/>
              <a:t>th</a:t>
            </a:r>
            <a:r>
              <a:rPr lang="en-IE" sz="1000" i="0" baseline="0" dirty="0" smtClean="0"/>
              <a:t>); Adaptability of Government Policy (Ireland is 23</a:t>
            </a:r>
            <a:r>
              <a:rPr lang="en-IE" sz="1000" i="0" baseline="30000" dirty="0" smtClean="0"/>
              <a:t>rd</a:t>
            </a:r>
            <a:r>
              <a:rPr lang="en-IE" sz="1000" i="0" baseline="0" dirty="0" smtClean="0"/>
              <a:t>), Transparency (Ireland is 21</a:t>
            </a:r>
            <a:r>
              <a:rPr lang="en-IE" sz="1000" i="0" baseline="30000" dirty="0" smtClean="0"/>
              <a:t>st</a:t>
            </a:r>
            <a:r>
              <a:rPr lang="en-IE" sz="1000" i="0" baseline="0" dirty="0" smtClean="0"/>
              <a:t>); and Bureaucracy (Ireland is 10</a:t>
            </a:r>
            <a:r>
              <a:rPr lang="en-IE" sz="1000" i="0" baseline="30000" dirty="0" smtClean="0"/>
              <a:t>th</a:t>
            </a:r>
            <a:r>
              <a:rPr lang="en-IE" sz="1000" i="0" baseline="0" dirty="0" smtClean="0"/>
              <a:t>) </a:t>
            </a:r>
          </a:p>
          <a:p>
            <a:pPr eaLnBrk="1" hangingPunct="1">
              <a:spcBef>
                <a:spcPct val="0"/>
              </a:spcBef>
            </a:pPr>
            <a:r>
              <a:rPr lang="en-IE" sz="1000" i="0" baseline="0" dirty="0" smtClean="0"/>
              <a:t>Efficiency of Implementation in respect of Government Decisions sees Singapore ranked 1</a:t>
            </a:r>
            <a:r>
              <a:rPr lang="en-IE" sz="1000" i="0" baseline="30000" dirty="0" smtClean="0"/>
              <a:t>st</a:t>
            </a:r>
            <a:r>
              <a:rPr lang="en-IE" sz="1000" i="0" baseline="0" dirty="0" smtClean="0"/>
              <a:t> and Ireland 28</a:t>
            </a:r>
            <a:r>
              <a:rPr lang="en-IE" sz="1000" i="0" baseline="30000" dirty="0" smtClean="0"/>
              <a:t>th.</a:t>
            </a:r>
            <a:r>
              <a:rPr lang="en-IE" sz="1000" i="0" baseline="0" dirty="0" smtClean="0"/>
              <a:t> </a:t>
            </a:r>
          </a:p>
          <a:p>
            <a:pPr eaLnBrk="1" hangingPunct="1">
              <a:spcBef>
                <a:spcPct val="0"/>
              </a:spcBef>
            </a:pPr>
            <a:r>
              <a:rPr lang="en-IE" sz="1000" i="0" baseline="0" dirty="0" smtClean="0"/>
              <a:t>Ireland is ranked 1</a:t>
            </a:r>
            <a:r>
              <a:rPr lang="en-IE" sz="1000" i="0" baseline="30000" dirty="0" smtClean="0"/>
              <a:t>st</a:t>
            </a:r>
            <a:r>
              <a:rPr lang="en-IE" sz="1000" i="0" baseline="0" dirty="0" smtClean="0"/>
              <a:t> for Public Sector Contracts being sufficiently open to Foreign Bidders (Singapore is 5</a:t>
            </a:r>
            <a:r>
              <a:rPr lang="en-IE" sz="1000" i="0" baseline="30000" dirty="0" smtClean="0"/>
              <a:t>th</a:t>
            </a:r>
            <a:r>
              <a:rPr lang="en-IE" sz="1000" i="0" baseline="0" dirty="0" smtClean="0"/>
              <a:t>). </a:t>
            </a:r>
            <a:endParaRPr lang="en-IE" sz="1000" i="1" dirty="0" smtClean="0"/>
          </a:p>
        </p:txBody>
      </p:sp>
      <p:sp>
        <p:nvSpPr>
          <p:cNvPr id="166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9279C6-EFBE-44D4-B5F9-454F3A8F922A}" type="slidenum">
              <a:rPr lang="en-US" smtClean="0">
                <a:solidFill>
                  <a:srgbClr val="1A2D5B"/>
                </a:solidFill>
                <a:latin typeface="Trebuchet MS" pitchFamily="34" charset="0"/>
              </a:rPr>
              <a:pPr fontAlgn="base">
                <a:spcBef>
                  <a:spcPct val="0"/>
                </a:spcBef>
                <a:spcAft>
                  <a:spcPct val="0"/>
                </a:spcAft>
              </a:pPr>
              <a:t>26</a:t>
            </a:fld>
            <a:endParaRPr lang="en-US" dirty="0" smtClean="0">
              <a:solidFill>
                <a:srgbClr val="1A2D5B"/>
              </a:solidFill>
              <a:latin typeface="Trebuchet MS"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slideMaster" Target="../slideMasters/slideMaster11.xml"/><Relationship Id="rId1" Type="http://schemas.openxmlformats.org/officeDocument/2006/relationships/themeOverride" Target="../theme/themeOverride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2" Type="http://schemas.openxmlformats.org/officeDocument/2006/relationships/slideMaster" Target="../slideMasters/slideMaster12.xml"/><Relationship Id="rId1" Type="http://schemas.openxmlformats.org/officeDocument/2006/relationships/themeOverride" Target="../theme/themeOverride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spect="1" noChangeArrowheads="1"/>
          </p:cNvSpPr>
          <p:nvPr>
            <p:ph type="ctrTitle"/>
          </p:nvPr>
        </p:nvSpPr>
        <p:spPr>
          <a:xfrm>
            <a:off x="687388" y="3213100"/>
            <a:ext cx="8277225" cy="1008063"/>
          </a:xfrm>
        </p:spPr>
        <p:txBody>
          <a:bodyPr lIns="0" tIns="0" rIns="0" bIns="0" anchor="ctr"/>
          <a:lstStyle>
            <a:lvl1pPr>
              <a:lnSpc>
                <a:spcPct val="100000"/>
              </a:lnSpc>
              <a:defRPr sz="600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684213" y="4292600"/>
            <a:ext cx="8321675" cy="1081088"/>
          </a:xfrm>
        </p:spPr>
        <p:txBody>
          <a:bodyPr/>
          <a:lstStyle>
            <a:lvl1pPr marL="0" indent="0">
              <a:lnSpc>
                <a:spcPts val="5000"/>
              </a:lnSpc>
              <a:buFont typeface="Arial" charset="0"/>
              <a:buNone/>
              <a:defRPr sz="3600">
                <a:solidFill>
                  <a:schemeClr val="bg1"/>
                </a:solidFill>
              </a:defRPr>
            </a:lvl1pPr>
          </a:lstStyle>
          <a:p>
            <a:r>
              <a:rPr lang="en-US" smtClean="0"/>
              <a:t>Click to edit Master subtitle style</a:t>
            </a: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32C32DB4-C30C-4704-B19C-77EB01B7D3CE}" type="slidenum">
              <a:rPr lang="en-IE"/>
              <a:pPr>
                <a:defRPr/>
              </a:pPr>
              <a:t>‹#›</a:t>
            </a:fld>
            <a:endParaRPr lang="en-IE"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sldNum" sz="quarter" idx="10"/>
          </p:nvPr>
        </p:nvSpPr>
        <p:spPr>
          <a:ln/>
        </p:spPr>
        <p:txBody>
          <a:bodyPr/>
          <a:lstStyle>
            <a:lvl1pPr>
              <a:defRPr/>
            </a:lvl1pPr>
          </a:lstStyle>
          <a:p>
            <a:pPr>
              <a:defRPr/>
            </a:pPr>
            <a:fld id="{DBA29C31-E031-4C65-BE13-2D9839547A47}" type="slidenum">
              <a:rPr lang="en-IE"/>
              <a:pPr>
                <a:defRPr/>
              </a:pPr>
              <a:t>‹#›</a:t>
            </a:fld>
            <a:endParaRPr lang="en-I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2338388"/>
            <a:ext cx="3397250"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29150" y="2338388"/>
            <a:ext cx="3398838"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7"/>
          <p:cNvSpPr>
            <a:spLocks noGrp="1" noChangeArrowheads="1"/>
          </p:cNvSpPr>
          <p:nvPr>
            <p:ph type="sldNum" sz="quarter" idx="10"/>
          </p:nvPr>
        </p:nvSpPr>
        <p:spPr>
          <a:ln/>
        </p:spPr>
        <p:txBody>
          <a:bodyPr/>
          <a:lstStyle>
            <a:lvl1pPr>
              <a:defRPr/>
            </a:lvl1pPr>
          </a:lstStyle>
          <a:p>
            <a:pPr>
              <a:defRPr/>
            </a:pPr>
            <a:fld id="{AA9EB3B9-BA43-43AC-B3A6-426D9C310C77}" type="slidenum">
              <a:rPr lang="en-IE"/>
              <a:pPr>
                <a:defRPr/>
              </a:pPr>
              <a:t>‹#›</a:t>
            </a:fld>
            <a:endParaRPr lang="en-IE"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7"/>
          <p:cNvSpPr>
            <a:spLocks noGrp="1" noChangeArrowheads="1"/>
          </p:cNvSpPr>
          <p:nvPr>
            <p:ph type="sldNum" sz="quarter" idx="10"/>
          </p:nvPr>
        </p:nvSpPr>
        <p:spPr>
          <a:ln/>
        </p:spPr>
        <p:txBody>
          <a:bodyPr/>
          <a:lstStyle>
            <a:lvl1pPr>
              <a:defRPr/>
            </a:lvl1pPr>
          </a:lstStyle>
          <a:p>
            <a:pPr>
              <a:defRPr/>
            </a:pPr>
            <a:fld id="{8B0111D2-E2A7-4E0D-A2EF-BC6C76E83BA5}" type="slidenum">
              <a:rPr lang="en-IE"/>
              <a:pPr>
                <a:defRPr/>
              </a:pPr>
              <a:t>‹#›</a:t>
            </a:fld>
            <a:endParaRPr lang="en-IE"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7"/>
          <p:cNvSpPr>
            <a:spLocks noGrp="1" noChangeArrowheads="1"/>
          </p:cNvSpPr>
          <p:nvPr>
            <p:ph type="sldNum" sz="quarter" idx="10"/>
          </p:nvPr>
        </p:nvSpPr>
        <p:spPr>
          <a:ln/>
        </p:spPr>
        <p:txBody>
          <a:bodyPr/>
          <a:lstStyle>
            <a:lvl1pPr>
              <a:defRPr/>
            </a:lvl1pPr>
          </a:lstStyle>
          <a:p>
            <a:pPr>
              <a:defRPr/>
            </a:pPr>
            <a:fld id="{0624AC67-25DE-4904-8FF3-DD6032779C6C}" type="slidenum">
              <a:rPr lang="en-IE"/>
              <a:pPr>
                <a:defRPr/>
              </a:pPr>
              <a:t>‹#›</a:t>
            </a:fld>
            <a:endParaRPr lang="en-IE"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sldNum" sz="quarter" idx="10"/>
          </p:nvPr>
        </p:nvSpPr>
        <p:spPr>
          <a:ln/>
        </p:spPr>
        <p:txBody>
          <a:bodyPr/>
          <a:lstStyle>
            <a:lvl1pPr>
              <a:defRPr/>
            </a:lvl1pPr>
          </a:lstStyle>
          <a:p>
            <a:pPr>
              <a:defRPr/>
            </a:pPr>
            <a:fld id="{1020C2E2-F677-42D6-9298-7194691BEC8A}" type="slidenum">
              <a:rPr lang="en-IE"/>
              <a:pPr>
                <a:defRPr/>
              </a:pPr>
              <a:t>‹#›</a:t>
            </a:fld>
            <a:endParaRPr lang="en-IE"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47DBE43A-4F92-4D6A-BC27-117ED5273587}" type="slidenum">
              <a:rPr lang="en-IE"/>
              <a:pPr>
                <a:defRPr/>
              </a:pPr>
              <a:t>‹#›</a:t>
            </a:fld>
            <a:endParaRPr lang="en-IE"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6760812C-D07A-4239-A94B-B6A78EEF6A28}" type="slidenum">
              <a:rPr lang="en-IE"/>
              <a:pPr>
                <a:defRPr/>
              </a:pPr>
              <a:t>‹#›</a:t>
            </a:fld>
            <a:endParaRPr lang="en-IE"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50F25BF3-920B-408B-A9FA-E60DA858075C}" type="slidenum">
              <a:rPr lang="en-IE"/>
              <a:pPr>
                <a:defRPr/>
              </a:pPr>
              <a:t>‹#›</a:t>
            </a:fld>
            <a:endParaRPr lang="en-IE"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91263" y="1125538"/>
            <a:ext cx="1736725" cy="4956175"/>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125538"/>
            <a:ext cx="5059363" cy="4956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282B260C-A568-47FD-9EAF-845B12C0F5FC}" type="slidenum">
              <a:rPr lang="en-IE"/>
              <a:pPr>
                <a:defRPr/>
              </a:pPr>
              <a:t>‹#›</a:t>
            </a:fld>
            <a:endParaRPr lang="en-IE"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0D5B5D6F-5FB2-4569-B779-E941BF148789}"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67D82AEA-FC3F-4017-B44B-674DD0E1696C}" type="slidenum">
              <a:rPr lang="en-US"/>
              <a:pPr>
                <a:defRPr/>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75444A50-542E-4EB5-8D88-845AA3F1CEF1}" type="slidenum">
              <a:rPr lang="en-US"/>
              <a:pPr>
                <a:defRPr/>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3644900"/>
            <a:ext cx="3433763" cy="2436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65663" y="3644900"/>
            <a:ext cx="3435350" cy="2436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9"/>
          <p:cNvSpPr>
            <a:spLocks noGrp="1" noChangeArrowheads="1"/>
          </p:cNvSpPr>
          <p:nvPr>
            <p:ph type="sldNum" sz="quarter" idx="10"/>
          </p:nvPr>
        </p:nvSpPr>
        <p:spPr>
          <a:ln/>
        </p:spPr>
        <p:txBody>
          <a:bodyPr/>
          <a:lstStyle>
            <a:lvl1pPr>
              <a:defRPr/>
            </a:lvl1pPr>
          </a:lstStyle>
          <a:p>
            <a:pPr>
              <a:defRPr/>
            </a:pPr>
            <a:fld id="{CFEB1875-C201-464F-9148-A51C942C3902}" type="slidenum">
              <a:rPr lang="en-US"/>
              <a:pPr>
                <a:defRPr/>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9"/>
          <p:cNvSpPr>
            <a:spLocks noGrp="1" noChangeArrowheads="1"/>
          </p:cNvSpPr>
          <p:nvPr>
            <p:ph type="sldNum" sz="quarter" idx="10"/>
          </p:nvPr>
        </p:nvSpPr>
        <p:spPr>
          <a:ln/>
        </p:spPr>
        <p:txBody>
          <a:bodyPr/>
          <a:lstStyle>
            <a:lvl1pPr>
              <a:defRPr/>
            </a:lvl1pPr>
          </a:lstStyle>
          <a:p>
            <a:pPr>
              <a:defRPr/>
            </a:pPr>
            <a:fld id="{0FCB8AC2-93EB-40E1-9F38-690748FE6F06}" type="slidenum">
              <a:rPr lang="en-US"/>
              <a:pPr>
                <a:defRPr/>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9"/>
          <p:cNvSpPr>
            <a:spLocks noGrp="1" noChangeArrowheads="1"/>
          </p:cNvSpPr>
          <p:nvPr>
            <p:ph type="sldNum" sz="quarter" idx="10"/>
          </p:nvPr>
        </p:nvSpPr>
        <p:spPr>
          <a:ln/>
        </p:spPr>
        <p:txBody>
          <a:bodyPr/>
          <a:lstStyle>
            <a:lvl1pPr>
              <a:defRPr/>
            </a:lvl1pPr>
          </a:lstStyle>
          <a:p>
            <a:pPr>
              <a:defRPr/>
            </a:pPr>
            <a:fld id="{21D78039-D2F9-4007-81F2-C8A7781B6B99}" type="slidenum">
              <a:rPr lang="en-US"/>
              <a:pPr>
                <a:defRPr/>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BA94EB25-A4CC-482F-A656-4D399A5AE112}" type="slidenum">
              <a:rPr lang="en-US"/>
              <a:pPr>
                <a:defRPr/>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0CB20255-D454-4D62-B4BC-70511268A018}" type="slidenum">
              <a:rPr lang="en-US"/>
              <a:pPr>
                <a:defRPr/>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08C928FC-D237-4ACE-A628-649CBB4B8E4D}" type="slidenum">
              <a:rPr lang="en-US"/>
              <a:pPr>
                <a:defRPr/>
              </a:pPr>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A88F9B5E-1AD2-489D-B297-D7D02921CB8B}" type="slidenum">
              <a:rPr lang="en-US"/>
              <a:pPr>
                <a:defRPr/>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46825" y="1619250"/>
            <a:ext cx="1754188" cy="4462463"/>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619250"/>
            <a:ext cx="5114925" cy="44624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48A19D2D-9301-47D9-BF81-6BEF6DE2CC25}" type="slidenum">
              <a:rPr lang="en-US"/>
              <a:pPr>
                <a:defRPr/>
              </a:pPr>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IE"/>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2F59FA96-7646-43BF-B7AD-0ADAD4D725A1}" type="slidenum">
              <a:rPr lang="en-US"/>
              <a:pPr>
                <a:defRPr/>
              </a:pPr>
              <a:t>‹#›</a:t>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2D322315-AD7A-4859-A4C8-8CBFA4AD7E49}" type="slidenum">
              <a:rPr lang="en-US"/>
              <a:pPr>
                <a:defRPr/>
              </a:pPr>
              <a:t>‹#›</a:t>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sldNum" sz="quarter" idx="10"/>
          </p:nvPr>
        </p:nvSpPr>
        <p:spPr>
          <a:ln/>
        </p:spPr>
        <p:txBody>
          <a:bodyPr/>
          <a:lstStyle>
            <a:lvl1pPr>
              <a:defRPr/>
            </a:lvl1pPr>
          </a:lstStyle>
          <a:p>
            <a:pPr>
              <a:defRPr/>
            </a:pPr>
            <a:fld id="{7797A79B-9D83-4B1C-8E7F-E74E4A64062A}" type="slidenum">
              <a:rPr lang="en-US"/>
              <a:pPr>
                <a:defRPr/>
              </a:pPr>
              <a:t>‹#›</a:t>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4"/>
          <p:cNvSpPr>
            <a:spLocks noGrp="1" noChangeArrowheads="1"/>
          </p:cNvSpPr>
          <p:nvPr>
            <p:ph type="sldNum" sz="quarter" idx="10"/>
          </p:nvPr>
        </p:nvSpPr>
        <p:spPr>
          <a:ln/>
        </p:spPr>
        <p:txBody>
          <a:bodyPr/>
          <a:lstStyle>
            <a:lvl1pPr>
              <a:defRPr/>
            </a:lvl1pPr>
          </a:lstStyle>
          <a:p>
            <a:pPr>
              <a:defRPr/>
            </a:pPr>
            <a:fld id="{B31B1D41-7F38-4F74-95EC-A9FABBA05885}" type="slidenum">
              <a:rPr lang="en-US"/>
              <a:pPr>
                <a:defRPr/>
              </a:pPr>
              <a:t>‹#›</a:t>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4"/>
          <p:cNvSpPr>
            <a:spLocks noGrp="1" noChangeArrowheads="1"/>
          </p:cNvSpPr>
          <p:nvPr>
            <p:ph type="sldNum" sz="quarter" idx="10"/>
          </p:nvPr>
        </p:nvSpPr>
        <p:spPr>
          <a:ln/>
        </p:spPr>
        <p:txBody>
          <a:bodyPr/>
          <a:lstStyle>
            <a:lvl1pPr>
              <a:defRPr/>
            </a:lvl1pPr>
          </a:lstStyle>
          <a:p>
            <a:pPr>
              <a:defRPr/>
            </a:pPr>
            <a:fld id="{995AC8DE-B648-4F79-A4FC-F20CD1797BB0}" type="slidenum">
              <a:rPr lang="en-US"/>
              <a:pPr>
                <a:defRPr/>
              </a:pPr>
              <a:t>‹#›</a:t>
            </a:fld>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Rectangle 4"/>
          <p:cNvSpPr>
            <a:spLocks noGrp="1" noChangeArrowheads="1"/>
          </p:cNvSpPr>
          <p:nvPr>
            <p:ph type="sldNum" sz="quarter" idx="10"/>
          </p:nvPr>
        </p:nvSpPr>
        <p:spPr>
          <a:ln/>
        </p:spPr>
        <p:txBody>
          <a:bodyPr/>
          <a:lstStyle>
            <a:lvl1pPr>
              <a:defRPr/>
            </a:lvl1pPr>
          </a:lstStyle>
          <a:p>
            <a:pPr>
              <a:defRPr/>
            </a:pPr>
            <a:fld id="{AC7CA623-1B22-4853-B81F-2B6AEAD92830}" type="slidenum">
              <a:rPr lang="en-US"/>
              <a:pPr>
                <a:defRPr/>
              </a:pPr>
              <a:t>‹#›</a:t>
            </a:fld>
            <a:endParaRPr 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08BE6762-B8E2-4460-A48D-8D73811571C5}" type="slidenum">
              <a:rPr lang="en-US"/>
              <a:pPr>
                <a:defRPr/>
              </a:pPr>
              <a:t>‹#›</a:t>
            </a:fld>
            <a:endParaRPr 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D46D9B60-01A9-4886-82E7-D1474B61B239}" type="slidenum">
              <a:rPr lang="en-US"/>
              <a:pPr>
                <a:defRPr/>
              </a:pPr>
              <a:t>‹#›</a:t>
            </a:fld>
            <a:endParaRPr 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FAB75E73-1720-41AD-BF89-6607CFB7509A}" type="slidenum">
              <a:rPr lang="en-US"/>
              <a:pPr>
                <a:defRPr/>
              </a:pPr>
              <a:t>‹#›</a:t>
            </a:fld>
            <a:endParaRPr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6C9CC32C-7552-4420-B825-55B2C9A6E7FC}" type="slidenum">
              <a:rPr lang="en-US"/>
              <a:pPr>
                <a:defRPr/>
              </a:pPr>
              <a:t>‹#›</a:t>
            </a:fld>
            <a:endParaRPr 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37A2768A-EEE1-4EA8-ADEB-CB04E8EF67A7}" type="slidenum">
              <a:rPr lang="en-US"/>
              <a:pPr>
                <a:defRPr/>
              </a:pPr>
              <a:t>‹#›</a:t>
            </a:fld>
            <a:endParaRPr lang="en-US"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spect="1" noChangeArrowheads="1"/>
          </p:cNvSpPr>
          <p:nvPr>
            <p:ph type="ctrTitle"/>
          </p:nvPr>
        </p:nvSpPr>
        <p:spPr>
          <a:xfrm>
            <a:off x="687388" y="3213100"/>
            <a:ext cx="8277225" cy="1008063"/>
          </a:xfrm>
        </p:spPr>
        <p:txBody>
          <a:bodyPr lIns="0" tIns="0" rIns="0" bIns="0" anchor="ctr"/>
          <a:lstStyle>
            <a:lvl1pPr>
              <a:lnSpc>
                <a:spcPct val="100000"/>
              </a:lnSpc>
              <a:defRPr sz="600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684213" y="4292600"/>
            <a:ext cx="8321675" cy="1081088"/>
          </a:xfrm>
        </p:spPr>
        <p:txBody>
          <a:bodyPr/>
          <a:lstStyle>
            <a:lvl1pPr marL="0" indent="0">
              <a:lnSpc>
                <a:spcPts val="5000"/>
              </a:lnSpc>
              <a:buFont typeface="Arial" charset="0"/>
              <a:buNone/>
              <a:defRPr sz="3600">
                <a:solidFill>
                  <a:schemeClr val="bg1"/>
                </a:solidFill>
              </a:defRPr>
            </a:lvl1pPr>
          </a:lstStyle>
          <a:p>
            <a:r>
              <a:rPr lang="en-US" smtClean="0"/>
              <a:t>Click to edit Master subtitle style</a:t>
            </a: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421DE74F-13A4-40B5-817D-A87ADD0D2B6F}" type="slidenum">
              <a:rPr lang="en-US"/>
              <a:pPr>
                <a:defRPr/>
              </a:pPr>
              <a:t>‹#›</a:t>
            </a:fld>
            <a:endParaRPr 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sldNum" sz="quarter" idx="10"/>
          </p:nvPr>
        </p:nvSpPr>
        <p:spPr>
          <a:ln/>
        </p:spPr>
        <p:txBody>
          <a:bodyPr/>
          <a:lstStyle>
            <a:lvl1pPr>
              <a:defRPr/>
            </a:lvl1pPr>
          </a:lstStyle>
          <a:p>
            <a:pPr>
              <a:defRPr/>
            </a:pPr>
            <a:fld id="{B3E32155-0CFA-4013-959B-7C65B4EE582D}" type="slidenum">
              <a:rPr lang="en-US"/>
              <a:pPr>
                <a:defRPr/>
              </a:pPr>
              <a:t>‹#›</a:t>
            </a:fld>
            <a:endParaRPr lang="en-US"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2338388"/>
            <a:ext cx="3397250"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29150" y="2338388"/>
            <a:ext cx="3398838"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7"/>
          <p:cNvSpPr>
            <a:spLocks noGrp="1" noChangeArrowheads="1"/>
          </p:cNvSpPr>
          <p:nvPr>
            <p:ph type="sldNum" sz="quarter" idx="10"/>
          </p:nvPr>
        </p:nvSpPr>
        <p:spPr>
          <a:ln/>
        </p:spPr>
        <p:txBody>
          <a:bodyPr/>
          <a:lstStyle>
            <a:lvl1pPr>
              <a:defRPr/>
            </a:lvl1pPr>
          </a:lstStyle>
          <a:p>
            <a:pPr>
              <a:defRPr/>
            </a:pPr>
            <a:fld id="{7EDF86A6-9A83-43B1-96C9-577EC2C1B7BE}" type="slidenum">
              <a:rPr lang="en-US"/>
              <a:pPr>
                <a:defRPr/>
              </a:pPr>
              <a:t>‹#›</a:t>
            </a:fld>
            <a:endParaRPr lang="en-US"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7"/>
          <p:cNvSpPr>
            <a:spLocks noGrp="1" noChangeArrowheads="1"/>
          </p:cNvSpPr>
          <p:nvPr>
            <p:ph type="sldNum" sz="quarter" idx="10"/>
          </p:nvPr>
        </p:nvSpPr>
        <p:spPr>
          <a:ln/>
        </p:spPr>
        <p:txBody>
          <a:bodyPr/>
          <a:lstStyle>
            <a:lvl1pPr>
              <a:defRPr/>
            </a:lvl1pPr>
          </a:lstStyle>
          <a:p>
            <a:pPr>
              <a:defRPr/>
            </a:pPr>
            <a:fld id="{78371DEC-7F60-4CD2-9BBD-77897ABEF868}" type="slidenum">
              <a:rPr lang="en-US"/>
              <a:pPr>
                <a:defRPr/>
              </a:pPr>
              <a:t>‹#›</a:t>
            </a:fld>
            <a:endParaRPr lang="en-US"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7"/>
          <p:cNvSpPr>
            <a:spLocks noGrp="1" noChangeArrowheads="1"/>
          </p:cNvSpPr>
          <p:nvPr>
            <p:ph type="sldNum" sz="quarter" idx="10"/>
          </p:nvPr>
        </p:nvSpPr>
        <p:spPr>
          <a:ln/>
        </p:spPr>
        <p:txBody>
          <a:bodyPr/>
          <a:lstStyle>
            <a:lvl1pPr>
              <a:defRPr/>
            </a:lvl1pPr>
          </a:lstStyle>
          <a:p>
            <a:pPr>
              <a:defRPr/>
            </a:pPr>
            <a:fld id="{59817C77-7BAE-4E8D-BB0B-6C20C08BFA06}" type="slidenum">
              <a:rPr lang="en-US"/>
              <a:pPr>
                <a:defRPr/>
              </a:pPr>
              <a:t>‹#›</a:t>
            </a:fld>
            <a:endParaRPr lang="en-US" dirty="0"/>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sldNum" sz="quarter" idx="10"/>
          </p:nvPr>
        </p:nvSpPr>
        <p:spPr>
          <a:ln/>
        </p:spPr>
        <p:txBody>
          <a:bodyPr/>
          <a:lstStyle>
            <a:lvl1pPr>
              <a:defRPr/>
            </a:lvl1pPr>
          </a:lstStyle>
          <a:p>
            <a:pPr>
              <a:defRPr/>
            </a:pPr>
            <a:fld id="{7BF44203-7996-4270-A75C-A2FD9B3B5FCB}" type="slidenum">
              <a:rPr lang="en-US"/>
              <a:pPr>
                <a:defRPr/>
              </a:pPr>
              <a:t>‹#›</a:t>
            </a:fld>
            <a:endParaRPr lang="en-US" dirty="0"/>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DC17D581-4428-416F-A839-595F17C99BAE}" type="slidenum">
              <a:rPr lang="en-US"/>
              <a:pPr>
                <a:defRPr/>
              </a:pPr>
              <a:t>‹#›</a:t>
            </a:fld>
            <a:endParaRPr lang="en-US" dirty="0"/>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D012EC1C-4FCB-4992-85AC-1A6B87FDEB64}" type="slidenum">
              <a:rPr lang="en-US"/>
              <a:pPr>
                <a:defRPr/>
              </a:pPr>
              <a:t>‹#›</a:t>
            </a:fld>
            <a:endParaRPr lang="en-US"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CBB42649-AA37-4C50-A0B7-6C3CAC283B96}" type="slidenum">
              <a:rPr lang="en-US"/>
              <a:pPr>
                <a:defRPr/>
              </a:pPr>
              <a:t>‹#›</a:t>
            </a:fld>
            <a:endParaRPr lang="en-US"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91263" y="1125538"/>
            <a:ext cx="1736725" cy="4956175"/>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125538"/>
            <a:ext cx="5059363" cy="4956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C57F8B35-4DBC-4C55-B5E0-A7FF81C7D52B}" type="slidenum">
              <a:rPr lang="en-US"/>
              <a:pPr>
                <a:defRPr/>
              </a:pPr>
              <a:t>‹#›</a:t>
            </a:fld>
            <a:endParaRPr lang="en-US"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FF506870-EC3E-4594-BD7F-A80695AF4E1F}" type="slidenum">
              <a:rPr lang="en-US"/>
              <a:pPr>
                <a:defRPr/>
              </a:pPr>
              <a:t>‹#›</a:t>
            </a:fld>
            <a:endParaRPr lang="en-US" dirty="0"/>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46A7A2F1-C5BF-44C3-8E0D-0380F671B487}" type="slidenum">
              <a:rPr lang="en-US"/>
              <a:pPr>
                <a:defRPr/>
              </a:pPr>
              <a:t>‹#›</a:t>
            </a:fld>
            <a:endParaRPr 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97201A0C-CAAE-4315-BE74-6D08D59B4A04}" type="slidenum">
              <a:rPr lang="en-US"/>
              <a:pPr>
                <a:defRPr/>
              </a:pPr>
              <a:t>‹#›</a:t>
            </a:fld>
            <a:endParaRPr lang="en-US" dirty="0"/>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3644900"/>
            <a:ext cx="3433763" cy="2436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65663" y="3644900"/>
            <a:ext cx="3435350" cy="2436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9"/>
          <p:cNvSpPr>
            <a:spLocks noGrp="1" noChangeArrowheads="1"/>
          </p:cNvSpPr>
          <p:nvPr>
            <p:ph type="sldNum" sz="quarter" idx="10"/>
          </p:nvPr>
        </p:nvSpPr>
        <p:spPr>
          <a:ln/>
        </p:spPr>
        <p:txBody>
          <a:bodyPr/>
          <a:lstStyle>
            <a:lvl1pPr>
              <a:defRPr/>
            </a:lvl1pPr>
          </a:lstStyle>
          <a:p>
            <a:pPr>
              <a:defRPr/>
            </a:pPr>
            <a:fld id="{8375B9AF-2791-4ADF-A5C3-845091CAB52B}" type="slidenum">
              <a:rPr lang="en-US"/>
              <a:pPr>
                <a:defRPr/>
              </a:pPr>
              <a:t>‹#›</a:t>
            </a:fld>
            <a:endParaRPr lang="en-US"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9"/>
          <p:cNvSpPr>
            <a:spLocks noGrp="1" noChangeArrowheads="1"/>
          </p:cNvSpPr>
          <p:nvPr>
            <p:ph type="sldNum" sz="quarter" idx="10"/>
          </p:nvPr>
        </p:nvSpPr>
        <p:spPr>
          <a:ln/>
        </p:spPr>
        <p:txBody>
          <a:bodyPr/>
          <a:lstStyle>
            <a:lvl1pPr>
              <a:defRPr/>
            </a:lvl1pPr>
          </a:lstStyle>
          <a:p>
            <a:pPr>
              <a:defRPr/>
            </a:pPr>
            <a:fld id="{CC765886-0025-461E-B55B-1F60A407D623}" type="slidenum">
              <a:rPr lang="en-US"/>
              <a:pPr>
                <a:defRPr/>
              </a:pPr>
              <a:t>‹#›</a:t>
            </a:fld>
            <a:endParaRPr lang="en-US"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9"/>
          <p:cNvSpPr>
            <a:spLocks noGrp="1" noChangeArrowheads="1"/>
          </p:cNvSpPr>
          <p:nvPr>
            <p:ph type="sldNum" sz="quarter" idx="10"/>
          </p:nvPr>
        </p:nvSpPr>
        <p:spPr>
          <a:ln/>
        </p:spPr>
        <p:txBody>
          <a:bodyPr/>
          <a:lstStyle>
            <a:lvl1pPr>
              <a:defRPr/>
            </a:lvl1pPr>
          </a:lstStyle>
          <a:p>
            <a:pPr>
              <a:defRPr/>
            </a:pPr>
            <a:fld id="{D2BFC4DF-E2C3-4E7B-AE36-7A54F6D85CC1}" type="slidenum">
              <a:rPr lang="en-US"/>
              <a:pPr>
                <a:defRPr/>
              </a:pPr>
              <a:t>‹#›</a:t>
            </a:fld>
            <a:endParaRPr lang="en-US" dirty="0"/>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D7B5A0E0-4387-48EF-BCBB-A37039E6F722}" type="slidenum">
              <a:rPr lang="en-US"/>
              <a:pPr>
                <a:defRPr/>
              </a:pPr>
              <a:t>‹#›</a:t>
            </a:fld>
            <a:endParaRPr lang="en-US"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D6EE5C38-8F89-4971-91D3-8E752D5F4267}" type="slidenum">
              <a:rPr lang="en-US"/>
              <a:pPr>
                <a:defRPr/>
              </a:pPr>
              <a:t>‹#›</a:t>
            </a:fld>
            <a:endParaRPr lang="en-US" dirty="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B3C8F28A-B4BF-4396-A15C-FD427F351505}" type="slidenum">
              <a:rPr lang="en-US"/>
              <a:pPr>
                <a:defRPr/>
              </a:pPr>
              <a:t>‹#›</a:t>
            </a:fld>
            <a:endParaRPr lang="en-US"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19863C0C-AE7F-4225-9189-DFE19D69FDAB}" type="slidenum">
              <a:rPr lang="en-US"/>
              <a:pPr>
                <a:defRPr/>
              </a:pPr>
              <a:t>‹#›</a:t>
            </a:fld>
            <a:endParaRPr lang="en-US"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46825" y="1619250"/>
            <a:ext cx="1754188" cy="4462463"/>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619250"/>
            <a:ext cx="5114925" cy="44624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F60C9BFA-A7B0-40A0-984A-D31E6CE9AF4A}" type="slidenum">
              <a:rPr lang="en-US"/>
              <a:pPr>
                <a:defRPr/>
              </a:pPr>
              <a:t>‹#›</a:t>
            </a:fld>
            <a:endParaRPr lang="en-US"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IE"/>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25F103B2-74AD-4DB9-9E24-23EF759BDCF3}" type="slidenum">
              <a:rPr lang="en-US"/>
              <a:pPr>
                <a:defRPr/>
              </a:pPr>
              <a:t>‹#›</a:t>
            </a:fld>
            <a:endParaRPr lang="en-US" dirty="0"/>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AA17538D-130B-46ED-A7D3-BD8D3A203F90}" type="slidenum">
              <a:rPr lang="en-US"/>
              <a:pPr>
                <a:defRPr/>
              </a:pPr>
              <a:t>‹#›</a:t>
            </a:fld>
            <a:endParaRPr lang="en-US"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sldNum" sz="quarter" idx="10"/>
          </p:nvPr>
        </p:nvSpPr>
        <p:spPr>
          <a:ln/>
        </p:spPr>
        <p:txBody>
          <a:bodyPr/>
          <a:lstStyle>
            <a:lvl1pPr>
              <a:defRPr/>
            </a:lvl1pPr>
          </a:lstStyle>
          <a:p>
            <a:pPr>
              <a:defRPr/>
            </a:pPr>
            <a:fld id="{BB11AE6F-636C-475B-BC94-277E59AF0244}" type="slidenum">
              <a:rPr lang="en-US"/>
              <a:pPr>
                <a:defRPr/>
              </a:pPr>
              <a:t>‹#›</a:t>
            </a:fld>
            <a:endParaRPr lang="en-US" dirty="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4"/>
          <p:cNvSpPr>
            <a:spLocks noGrp="1" noChangeArrowheads="1"/>
          </p:cNvSpPr>
          <p:nvPr>
            <p:ph type="sldNum" sz="quarter" idx="10"/>
          </p:nvPr>
        </p:nvSpPr>
        <p:spPr>
          <a:ln/>
        </p:spPr>
        <p:txBody>
          <a:bodyPr/>
          <a:lstStyle>
            <a:lvl1pPr>
              <a:defRPr/>
            </a:lvl1pPr>
          </a:lstStyle>
          <a:p>
            <a:pPr>
              <a:defRPr/>
            </a:pPr>
            <a:fld id="{4B47677D-7075-4A96-A5B4-BB523E0BFA40}" type="slidenum">
              <a:rPr lang="en-US"/>
              <a:pPr>
                <a:defRPr/>
              </a:pPr>
              <a:t>‹#›</a:t>
            </a:fld>
            <a:endParaRPr lang="en-US"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4"/>
          <p:cNvSpPr>
            <a:spLocks noGrp="1" noChangeArrowheads="1"/>
          </p:cNvSpPr>
          <p:nvPr>
            <p:ph type="sldNum" sz="quarter" idx="10"/>
          </p:nvPr>
        </p:nvSpPr>
        <p:spPr>
          <a:ln/>
        </p:spPr>
        <p:txBody>
          <a:bodyPr/>
          <a:lstStyle>
            <a:lvl1pPr>
              <a:defRPr/>
            </a:lvl1pPr>
          </a:lstStyle>
          <a:p>
            <a:pPr>
              <a:defRPr/>
            </a:pPr>
            <a:fld id="{63C4198D-0946-45E3-84ED-A55BB4EA6EB7}" type="slidenum">
              <a:rPr lang="en-US"/>
              <a:pPr>
                <a:defRPr/>
              </a:pPr>
              <a:t>‹#›</a:t>
            </a:fld>
            <a:endParaRPr lang="en-US" dirty="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Rectangle 4"/>
          <p:cNvSpPr>
            <a:spLocks noGrp="1" noChangeArrowheads="1"/>
          </p:cNvSpPr>
          <p:nvPr>
            <p:ph type="sldNum" sz="quarter" idx="10"/>
          </p:nvPr>
        </p:nvSpPr>
        <p:spPr>
          <a:ln/>
        </p:spPr>
        <p:txBody>
          <a:bodyPr/>
          <a:lstStyle>
            <a:lvl1pPr>
              <a:defRPr/>
            </a:lvl1pPr>
          </a:lstStyle>
          <a:p>
            <a:pPr>
              <a:defRPr/>
            </a:pPr>
            <a:fld id="{7CC70D3E-FE87-499F-9E59-C44F2996F26F}" type="slidenum">
              <a:rPr lang="en-US"/>
              <a:pPr>
                <a:defRPr/>
              </a:pPr>
              <a:t>‹#›</a:t>
            </a:fld>
            <a:endParaRPr lang="en-US" dirty="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16B7092A-BA60-4941-BA48-AC3A464D7D5D}" type="slidenum">
              <a:rPr lang="en-US"/>
              <a:pPr>
                <a:defRPr/>
              </a:pPr>
              <a:t>‹#›</a:t>
            </a:fld>
            <a:endParaRPr lang="en-US" dirty="0"/>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02D07200-4533-4EE0-AA6F-A1AF08DF09EB}" type="slidenum">
              <a:rPr lang="en-US"/>
              <a:pPr>
                <a:defRPr/>
              </a:pPr>
              <a:t>‹#›</a:t>
            </a:fld>
            <a:endParaRPr lang="en-US" dirty="0"/>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A29865F0-E065-4F66-B414-4027208C40C0}" type="slidenum">
              <a:rPr lang="en-US"/>
              <a:pPr>
                <a:defRPr/>
              </a:pPr>
              <a:t>‹#›</a:t>
            </a:fld>
            <a:endParaRPr lang="en-US" dirty="0"/>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44A878FE-B46C-4A46-B6E9-BEADF3A52BC1}" type="slidenum">
              <a:rPr lang="en-US"/>
              <a:pPr>
                <a:defRPr/>
              </a:pPr>
              <a:t>‹#›</a:t>
            </a:fld>
            <a:endParaRPr lang="en-US" dirty="0"/>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7BBFE39F-8226-4FA0-9F74-8DA76BE3364B}" type="slidenum">
              <a:rPr lang="en-US"/>
              <a:pPr>
                <a:defRPr/>
              </a:pPr>
              <a:t>‹#›</a:t>
            </a:fld>
            <a:endParaRPr lang="en-US" dirty="0"/>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ECADDC5A-F380-48AE-8785-7459314A45E7}" type="slidenum">
              <a:rPr lang="en-US"/>
              <a:pPr>
                <a:defRPr/>
              </a:pPr>
              <a:t>‹#›</a:t>
            </a:fld>
            <a:endParaRPr lang="en-US" dirty="0"/>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49E415EB-1D33-47C7-8037-1AE933F2BD65}" type="slidenum">
              <a:rPr lang="en-US"/>
              <a:pPr>
                <a:defRPr/>
              </a:pPr>
              <a:t>‹#›</a:t>
            </a:fld>
            <a:endParaRPr lang="en-US" dirty="0"/>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6412DE1F-E58E-4BFB-82CE-BF687FB37F31}" type="slidenum">
              <a:rPr lang="en-US"/>
              <a:pPr>
                <a:defRPr/>
              </a:pPr>
              <a:t>‹#›</a:t>
            </a:fld>
            <a:endParaRPr lang="en-US"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3644900"/>
            <a:ext cx="3433763" cy="2436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65663" y="3644900"/>
            <a:ext cx="3435350" cy="2436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9"/>
          <p:cNvSpPr>
            <a:spLocks noGrp="1" noChangeArrowheads="1"/>
          </p:cNvSpPr>
          <p:nvPr>
            <p:ph type="sldNum" sz="quarter" idx="10"/>
          </p:nvPr>
        </p:nvSpPr>
        <p:spPr>
          <a:ln/>
        </p:spPr>
        <p:txBody>
          <a:bodyPr/>
          <a:lstStyle>
            <a:lvl1pPr>
              <a:defRPr/>
            </a:lvl1pPr>
          </a:lstStyle>
          <a:p>
            <a:pPr>
              <a:defRPr/>
            </a:pPr>
            <a:fld id="{7DC60303-3D56-44B0-8F05-05B7420FDC0E}" type="slidenum">
              <a:rPr lang="en-US"/>
              <a:pPr>
                <a:defRPr/>
              </a:pPr>
              <a:t>‹#›</a:t>
            </a:fld>
            <a:endParaRPr lang="en-US" dirty="0"/>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9"/>
          <p:cNvSpPr>
            <a:spLocks noGrp="1" noChangeArrowheads="1"/>
          </p:cNvSpPr>
          <p:nvPr>
            <p:ph type="sldNum" sz="quarter" idx="10"/>
          </p:nvPr>
        </p:nvSpPr>
        <p:spPr>
          <a:ln/>
        </p:spPr>
        <p:txBody>
          <a:bodyPr/>
          <a:lstStyle>
            <a:lvl1pPr>
              <a:defRPr/>
            </a:lvl1pPr>
          </a:lstStyle>
          <a:p>
            <a:pPr>
              <a:defRPr/>
            </a:pPr>
            <a:fld id="{E97A646F-C006-48E4-ABE7-A774EBD8A2C2}" type="slidenum">
              <a:rPr lang="en-US"/>
              <a:pPr>
                <a:defRPr/>
              </a:pPr>
              <a:t>‹#›</a:t>
            </a:fld>
            <a:endParaRPr lang="en-US"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9"/>
          <p:cNvSpPr>
            <a:spLocks noGrp="1" noChangeArrowheads="1"/>
          </p:cNvSpPr>
          <p:nvPr>
            <p:ph type="sldNum" sz="quarter" idx="10"/>
          </p:nvPr>
        </p:nvSpPr>
        <p:spPr>
          <a:ln/>
        </p:spPr>
        <p:txBody>
          <a:bodyPr/>
          <a:lstStyle>
            <a:lvl1pPr>
              <a:defRPr/>
            </a:lvl1pPr>
          </a:lstStyle>
          <a:p>
            <a:pPr>
              <a:defRPr/>
            </a:pPr>
            <a:fld id="{F8D870AC-BC9A-4BAA-AE9F-E5452A8AD00E}" type="slidenum">
              <a:rPr lang="en-US"/>
              <a:pPr>
                <a:defRPr/>
              </a:pPr>
              <a:t>‹#›</a:t>
            </a:fld>
            <a:endParaRPr lang="en-US" dirty="0"/>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0B716C19-00A0-4EEA-ADBF-18385A094A56}" type="slidenum">
              <a:rPr lang="en-US"/>
              <a:pPr>
                <a:defRPr/>
              </a:pPr>
              <a:t>‹#›</a:t>
            </a:fld>
            <a:endParaRPr lang="en-US" dirty="0"/>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2700084-9B37-4492-86A1-6390DFBD4600}" type="slidenum">
              <a:rPr lang="en-US"/>
              <a:pPr>
                <a:defRPr/>
              </a:pPr>
              <a:t>‹#›</a:t>
            </a:fld>
            <a:endParaRPr lang="en-US" dirty="0"/>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224793D8-AA89-4C06-9D68-D1A79BEBB5E9}" type="slidenum">
              <a:rPr lang="en-US"/>
              <a:pPr>
                <a:defRPr/>
              </a:pPr>
              <a:t>‹#›</a:t>
            </a:fld>
            <a:endParaRPr lang="en-US" dirty="0"/>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469EC441-745B-4EC9-8566-77254344D002}" type="slidenum">
              <a:rPr lang="en-US"/>
              <a:pPr>
                <a:defRPr/>
              </a:pPr>
              <a:t>‹#›</a:t>
            </a:fld>
            <a:endParaRPr lang="en-US" dirty="0"/>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46825" y="1619250"/>
            <a:ext cx="1754188" cy="4462463"/>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619250"/>
            <a:ext cx="5114925" cy="44624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9"/>
          <p:cNvSpPr>
            <a:spLocks noGrp="1" noChangeArrowheads="1"/>
          </p:cNvSpPr>
          <p:nvPr>
            <p:ph type="sldNum" sz="quarter" idx="10"/>
          </p:nvPr>
        </p:nvSpPr>
        <p:spPr>
          <a:ln/>
        </p:spPr>
        <p:txBody>
          <a:bodyPr/>
          <a:lstStyle>
            <a:lvl1pPr>
              <a:defRPr/>
            </a:lvl1pPr>
          </a:lstStyle>
          <a:p>
            <a:pPr>
              <a:defRPr/>
            </a:pPr>
            <a:fld id="{8FBE6D3F-5C21-4E91-9406-508B75DEA616}" type="slidenum">
              <a:rPr lang="en-US"/>
              <a:pPr>
                <a:defRPr/>
              </a:pPr>
              <a:t>‹#›</a:t>
            </a:fld>
            <a:endParaRPr lang="en-US" dirty="0"/>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IE"/>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B4825B9C-ECF9-47C2-9259-5A68BF5DAB2B}" type="slidenum">
              <a:rPr lang="en-US"/>
              <a:pPr>
                <a:defRPr/>
              </a:pPr>
              <a:t>‹#›</a:t>
            </a:fld>
            <a:endParaRPr lang="en-US" dirty="0"/>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D326DCE6-8AA9-41EE-9606-6B8EC8EFEADB}" type="slidenum">
              <a:rPr lang="en-US"/>
              <a:pPr>
                <a:defRPr/>
              </a:pPr>
              <a:t>‹#›</a:t>
            </a:fld>
            <a:endParaRPr lang="en-US" dirty="0"/>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sldNum" sz="quarter" idx="10"/>
          </p:nvPr>
        </p:nvSpPr>
        <p:spPr>
          <a:ln/>
        </p:spPr>
        <p:txBody>
          <a:bodyPr/>
          <a:lstStyle>
            <a:lvl1pPr>
              <a:defRPr/>
            </a:lvl1pPr>
          </a:lstStyle>
          <a:p>
            <a:pPr>
              <a:defRPr/>
            </a:pPr>
            <a:fld id="{3C08E55E-CBAC-4F9D-9DA4-7E2805933669}" type="slidenum">
              <a:rPr lang="en-US"/>
              <a:pPr>
                <a:defRPr/>
              </a:pPr>
              <a:t>‹#›</a:t>
            </a:fld>
            <a:endParaRPr lang="en-US" dirty="0"/>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4"/>
          <p:cNvSpPr>
            <a:spLocks noGrp="1" noChangeArrowheads="1"/>
          </p:cNvSpPr>
          <p:nvPr>
            <p:ph type="sldNum" sz="quarter" idx="10"/>
          </p:nvPr>
        </p:nvSpPr>
        <p:spPr>
          <a:ln/>
        </p:spPr>
        <p:txBody>
          <a:bodyPr/>
          <a:lstStyle>
            <a:lvl1pPr>
              <a:defRPr/>
            </a:lvl1pPr>
          </a:lstStyle>
          <a:p>
            <a:pPr>
              <a:defRPr/>
            </a:pPr>
            <a:fld id="{379583C2-A58F-40B0-BD9D-534A3A347A27}" type="slidenum">
              <a:rPr lang="en-US"/>
              <a:pPr>
                <a:defRPr/>
              </a:pPr>
              <a:t>‹#›</a:t>
            </a:fld>
            <a:endParaRPr lang="en-US" dirty="0"/>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4"/>
          <p:cNvSpPr>
            <a:spLocks noGrp="1" noChangeArrowheads="1"/>
          </p:cNvSpPr>
          <p:nvPr>
            <p:ph type="sldNum" sz="quarter" idx="10"/>
          </p:nvPr>
        </p:nvSpPr>
        <p:spPr>
          <a:ln/>
        </p:spPr>
        <p:txBody>
          <a:bodyPr/>
          <a:lstStyle>
            <a:lvl1pPr>
              <a:defRPr/>
            </a:lvl1pPr>
          </a:lstStyle>
          <a:p>
            <a:pPr>
              <a:defRPr/>
            </a:pPr>
            <a:fld id="{14AF6A70-3493-409A-8186-2CA43A9D3DFF}" type="slidenum">
              <a:rPr lang="en-US"/>
              <a:pPr>
                <a:defRPr/>
              </a:pPr>
              <a:t>‹#›</a:t>
            </a:fld>
            <a:endParaRPr lang="en-US" dirty="0"/>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Rectangle 4"/>
          <p:cNvSpPr>
            <a:spLocks noGrp="1" noChangeArrowheads="1"/>
          </p:cNvSpPr>
          <p:nvPr>
            <p:ph type="sldNum" sz="quarter" idx="10"/>
          </p:nvPr>
        </p:nvSpPr>
        <p:spPr>
          <a:ln/>
        </p:spPr>
        <p:txBody>
          <a:bodyPr/>
          <a:lstStyle>
            <a:lvl1pPr>
              <a:defRPr/>
            </a:lvl1pPr>
          </a:lstStyle>
          <a:p>
            <a:pPr>
              <a:defRPr/>
            </a:pPr>
            <a:fld id="{B4229FCB-1D64-4776-B0AB-90CE3917E42F}" type="slidenum">
              <a:rPr lang="en-US"/>
              <a:pPr>
                <a:defRPr/>
              </a:pPr>
              <a:t>‹#›</a:t>
            </a:fld>
            <a:endParaRPr lang="en-US" dirty="0"/>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0201D9C7-3553-4606-9701-BE8043B75AD4}" type="slidenum">
              <a:rPr lang="en-US"/>
              <a:pPr>
                <a:defRPr/>
              </a:pPr>
              <a:t>‹#›</a:t>
            </a:fld>
            <a:endParaRPr lang="en-US" dirty="0"/>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73017E8E-EACD-4C24-9976-78338352D431}" type="slidenum">
              <a:rPr lang="en-US"/>
              <a:pPr>
                <a:defRPr/>
              </a:pPr>
              <a:t>‹#›</a:t>
            </a:fld>
            <a:endParaRPr lang="en-US" dirty="0"/>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2EE0A3BF-4BF5-41AF-B37F-B1DE7BBA9CB8}" type="slidenum">
              <a:rPr lang="en-US"/>
              <a:pPr>
                <a:defRPr/>
              </a:pPr>
              <a:t>‹#›</a:t>
            </a:fld>
            <a:endParaRPr lang="en-US" dirty="0"/>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4B4FA616-B481-42DD-A228-CA7D4F977557}" type="slidenum">
              <a:rPr lang="en-US"/>
              <a:pPr>
                <a:defRPr/>
              </a:pPr>
              <a:t>‹#›</a:t>
            </a:fld>
            <a:endParaRPr lang="en-US" dirty="0"/>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4"/>
          <p:cNvSpPr>
            <a:spLocks noGrp="1" noChangeArrowheads="1"/>
          </p:cNvSpPr>
          <p:nvPr>
            <p:ph type="sldNum" sz="quarter" idx="10"/>
          </p:nvPr>
        </p:nvSpPr>
        <p:spPr>
          <a:ln/>
        </p:spPr>
        <p:txBody>
          <a:bodyPr/>
          <a:lstStyle>
            <a:lvl1pPr>
              <a:defRPr/>
            </a:lvl1pPr>
          </a:lstStyle>
          <a:p>
            <a:pPr>
              <a:defRPr/>
            </a:pPr>
            <a:fld id="{8596A633-CAE1-48EE-8E7E-76B57D0AAF27}" type="slidenum">
              <a:rPr lang="en-US"/>
              <a:pPr>
                <a:defRPr/>
              </a:pPr>
              <a:t>‹#›</a:t>
            </a:fld>
            <a:endParaRPr lang="en-US" dirty="0"/>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spect="1" noChangeArrowheads="1"/>
          </p:cNvSpPr>
          <p:nvPr>
            <p:ph type="ctrTitle"/>
          </p:nvPr>
        </p:nvSpPr>
        <p:spPr>
          <a:xfrm>
            <a:off x="687388" y="3213100"/>
            <a:ext cx="8277225" cy="1008063"/>
          </a:xfrm>
        </p:spPr>
        <p:txBody>
          <a:bodyPr lIns="0" tIns="0" rIns="0" bIns="0" anchor="ctr"/>
          <a:lstStyle>
            <a:lvl1pPr>
              <a:lnSpc>
                <a:spcPct val="100000"/>
              </a:lnSpc>
              <a:defRPr sz="600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684213" y="4292600"/>
            <a:ext cx="8321675" cy="1081088"/>
          </a:xfrm>
        </p:spPr>
        <p:txBody>
          <a:bodyPr/>
          <a:lstStyle>
            <a:lvl1pPr marL="0" indent="0">
              <a:lnSpc>
                <a:spcPts val="5000"/>
              </a:lnSpc>
              <a:buFont typeface="Arial" charset="0"/>
              <a:buNone/>
              <a:defRPr sz="3600">
                <a:solidFill>
                  <a:schemeClr val="bg1"/>
                </a:solidFill>
              </a:defRPr>
            </a:lvl1pPr>
          </a:lstStyle>
          <a:p>
            <a:r>
              <a:rPr lang="en-US" smtClean="0"/>
              <a:t>Click to edit Master subtitle style</a:t>
            </a: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9116B576-8F93-427E-9969-59ADF668EC5A}" type="slidenum">
              <a:rPr lang="en-IE"/>
              <a:pPr>
                <a:defRPr/>
              </a:pPr>
              <a:t>‹#›</a:t>
            </a:fld>
            <a:endParaRPr lang="en-IE" dirty="0"/>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sldNum" sz="quarter" idx="10"/>
          </p:nvPr>
        </p:nvSpPr>
        <p:spPr>
          <a:ln/>
        </p:spPr>
        <p:txBody>
          <a:bodyPr/>
          <a:lstStyle>
            <a:lvl1pPr>
              <a:defRPr/>
            </a:lvl1pPr>
          </a:lstStyle>
          <a:p>
            <a:pPr>
              <a:defRPr/>
            </a:pPr>
            <a:fld id="{F76D780F-1E70-4588-B708-8C7243C46F36}" type="slidenum">
              <a:rPr lang="en-IE"/>
              <a:pPr>
                <a:defRPr/>
              </a:pPr>
              <a:t>‹#›</a:t>
            </a:fld>
            <a:endParaRPr lang="en-IE" dirty="0"/>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2338388"/>
            <a:ext cx="3397250"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29150" y="2338388"/>
            <a:ext cx="3398838"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7"/>
          <p:cNvSpPr>
            <a:spLocks noGrp="1" noChangeArrowheads="1"/>
          </p:cNvSpPr>
          <p:nvPr>
            <p:ph type="sldNum" sz="quarter" idx="10"/>
          </p:nvPr>
        </p:nvSpPr>
        <p:spPr>
          <a:ln/>
        </p:spPr>
        <p:txBody>
          <a:bodyPr/>
          <a:lstStyle>
            <a:lvl1pPr>
              <a:defRPr/>
            </a:lvl1pPr>
          </a:lstStyle>
          <a:p>
            <a:pPr>
              <a:defRPr/>
            </a:pPr>
            <a:fld id="{FABA73DD-32E1-4727-B245-2B1AD30EAF32}" type="slidenum">
              <a:rPr lang="en-IE"/>
              <a:pPr>
                <a:defRPr/>
              </a:pPr>
              <a:t>‹#›</a:t>
            </a:fld>
            <a:endParaRPr lang="en-IE" dirty="0"/>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7"/>
          <p:cNvSpPr>
            <a:spLocks noGrp="1" noChangeArrowheads="1"/>
          </p:cNvSpPr>
          <p:nvPr>
            <p:ph type="sldNum" sz="quarter" idx="10"/>
          </p:nvPr>
        </p:nvSpPr>
        <p:spPr>
          <a:ln/>
        </p:spPr>
        <p:txBody>
          <a:bodyPr/>
          <a:lstStyle>
            <a:lvl1pPr>
              <a:defRPr/>
            </a:lvl1pPr>
          </a:lstStyle>
          <a:p>
            <a:pPr>
              <a:defRPr/>
            </a:pPr>
            <a:fld id="{D30F5CA7-7156-4AB5-A867-7D0ADEC791A6}" type="slidenum">
              <a:rPr lang="en-IE"/>
              <a:pPr>
                <a:defRPr/>
              </a:pPr>
              <a:t>‹#›</a:t>
            </a:fld>
            <a:endParaRPr lang="en-IE" dirty="0"/>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7"/>
          <p:cNvSpPr>
            <a:spLocks noGrp="1" noChangeArrowheads="1"/>
          </p:cNvSpPr>
          <p:nvPr>
            <p:ph type="sldNum" sz="quarter" idx="10"/>
          </p:nvPr>
        </p:nvSpPr>
        <p:spPr>
          <a:ln/>
        </p:spPr>
        <p:txBody>
          <a:bodyPr/>
          <a:lstStyle>
            <a:lvl1pPr>
              <a:defRPr/>
            </a:lvl1pPr>
          </a:lstStyle>
          <a:p>
            <a:pPr>
              <a:defRPr/>
            </a:pPr>
            <a:fld id="{738482F5-089F-4693-A23F-BA5B01106897}" type="slidenum">
              <a:rPr lang="en-IE"/>
              <a:pPr>
                <a:defRPr/>
              </a:pPr>
              <a:t>‹#›</a:t>
            </a:fld>
            <a:endParaRPr lang="en-IE" dirty="0"/>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sldNum" sz="quarter" idx="10"/>
          </p:nvPr>
        </p:nvSpPr>
        <p:spPr>
          <a:ln/>
        </p:spPr>
        <p:txBody>
          <a:bodyPr/>
          <a:lstStyle>
            <a:lvl1pPr>
              <a:defRPr/>
            </a:lvl1pPr>
          </a:lstStyle>
          <a:p>
            <a:pPr>
              <a:defRPr/>
            </a:pPr>
            <a:fld id="{983F7725-3A98-447F-8A12-3685304D3A30}" type="slidenum">
              <a:rPr lang="en-IE"/>
              <a:pPr>
                <a:defRPr/>
              </a:pPr>
              <a:t>‹#›</a:t>
            </a:fld>
            <a:endParaRPr lang="en-IE" dirty="0"/>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82E70C89-C7D6-4330-B552-43FA52CBA20C}" type="slidenum">
              <a:rPr lang="en-IE"/>
              <a:pPr>
                <a:defRPr/>
              </a:pPr>
              <a:t>‹#›</a:t>
            </a:fld>
            <a:endParaRPr lang="en-IE" dirty="0"/>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D8F6F326-916E-4B57-B1D0-413075134DA0}" type="slidenum">
              <a:rPr lang="en-IE"/>
              <a:pPr>
                <a:defRPr/>
              </a:pPr>
              <a:t>‹#›</a:t>
            </a:fld>
            <a:endParaRPr lang="en-IE" dirty="0"/>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00009C02-0788-4D77-8287-FF422F87E82C}" type="slidenum">
              <a:rPr lang="en-IE"/>
              <a:pPr>
                <a:defRPr/>
              </a:pPr>
              <a:t>‹#›</a:t>
            </a:fld>
            <a:endParaRPr lang="en-IE" dirty="0"/>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91263" y="1125538"/>
            <a:ext cx="1736725" cy="4956175"/>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125538"/>
            <a:ext cx="5059363" cy="4956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E0498BE4-6763-4565-A712-D97D6D401C89}" type="slidenum">
              <a:rPr lang="en-IE"/>
              <a:pPr>
                <a:defRPr/>
              </a:pPr>
              <a:t>‹#›</a:t>
            </a:fld>
            <a:endParaRPr lang="en-IE" dirty="0"/>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spect="1" noChangeArrowheads="1"/>
          </p:cNvSpPr>
          <p:nvPr>
            <p:ph type="ctrTitle"/>
          </p:nvPr>
        </p:nvSpPr>
        <p:spPr>
          <a:xfrm>
            <a:off x="687388" y="3213100"/>
            <a:ext cx="8277225" cy="1008063"/>
          </a:xfrm>
        </p:spPr>
        <p:txBody>
          <a:bodyPr lIns="0" tIns="0" rIns="0" bIns="0" anchor="ctr"/>
          <a:lstStyle>
            <a:lvl1pPr>
              <a:lnSpc>
                <a:spcPct val="100000"/>
              </a:lnSpc>
              <a:defRPr sz="600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684213" y="4292600"/>
            <a:ext cx="8321675" cy="1081088"/>
          </a:xfrm>
        </p:spPr>
        <p:txBody>
          <a:bodyPr/>
          <a:lstStyle>
            <a:lvl1pPr marL="0" indent="0">
              <a:lnSpc>
                <a:spcPts val="5000"/>
              </a:lnSpc>
              <a:buFont typeface="Arial" charset="0"/>
              <a:buNone/>
              <a:defRPr sz="3600">
                <a:solidFill>
                  <a:schemeClr val="bg1"/>
                </a:solidFill>
              </a:defRPr>
            </a:lvl1pPr>
          </a:lstStyle>
          <a:p>
            <a:r>
              <a:rPr lang="en-US" smtClean="0"/>
              <a:t>Click to edit Master subtitle style</a:t>
            </a: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xfrm>
            <a:off x="8423275" y="6475413"/>
            <a:ext cx="720725" cy="382587"/>
          </a:xfrm>
        </p:spPr>
        <p:txBody>
          <a:bodyPr/>
          <a:lstStyle>
            <a:lvl1pPr>
              <a:defRPr/>
            </a:lvl1pPr>
          </a:lstStyle>
          <a:p>
            <a:pPr>
              <a:defRPr/>
            </a:pPr>
            <a:fld id="{6DBFD5E0-4C6F-4F29-A5AF-EF7499059A3F}" type="slidenum">
              <a:rPr lang="en-IE"/>
              <a:pPr>
                <a:defRPr/>
              </a:pPr>
              <a:t>‹#›</a:t>
            </a:fld>
            <a:endParaRPr lang="en-IE" dirty="0"/>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sldNum" sz="quarter" idx="10"/>
          </p:nvPr>
        </p:nvSpPr>
        <p:spPr>
          <a:ln/>
        </p:spPr>
        <p:txBody>
          <a:bodyPr/>
          <a:lstStyle>
            <a:lvl1pPr>
              <a:defRPr/>
            </a:lvl1pPr>
          </a:lstStyle>
          <a:p>
            <a:pPr>
              <a:defRPr/>
            </a:pPr>
            <a:fld id="{8B866F7D-572E-482E-A7AD-F6CD28881B17}" type="slidenum">
              <a:rPr lang="en-IE"/>
              <a:pPr>
                <a:defRPr/>
              </a:pPr>
              <a:t>‹#›</a:t>
            </a:fld>
            <a:endParaRPr lang="en-IE" dirty="0"/>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2338388"/>
            <a:ext cx="3397250"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29150" y="2338388"/>
            <a:ext cx="3398838"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7"/>
          <p:cNvSpPr>
            <a:spLocks noGrp="1" noChangeArrowheads="1"/>
          </p:cNvSpPr>
          <p:nvPr>
            <p:ph type="sldNum" sz="quarter" idx="10"/>
          </p:nvPr>
        </p:nvSpPr>
        <p:spPr>
          <a:ln/>
        </p:spPr>
        <p:txBody>
          <a:bodyPr/>
          <a:lstStyle>
            <a:lvl1pPr>
              <a:defRPr/>
            </a:lvl1pPr>
          </a:lstStyle>
          <a:p>
            <a:pPr>
              <a:defRPr/>
            </a:pPr>
            <a:fld id="{EF6FC418-48F9-49EB-8D71-D4117F9885B7}" type="slidenum">
              <a:rPr lang="en-IE"/>
              <a:pPr>
                <a:defRPr/>
              </a:pPr>
              <a:t>‹#›</a:t>
            </a:fld>
            <a:endParaRPr lang="en-IE" dirty="0"/>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7"/>
          <p:cNvSpPr>
            <a:spLocks noGrp="1" noChangeArrowheads="1"/>
          </p:cNvSpPr>
          <p:nvPr>
            <p:ph type="sldNum" sz="quarter" idx="10"/>
          </p:nvPr>
        </p:nvSpPr>
        <p:spPr>
          <a:ln/>
        </p:spPr>
        <p:txBody>
          <a:bodyPr/>
          <a:lstStyle>
            <a:lvl1pPr>
              <a:defRPr/>
            </a:lvl1pPr>
          </a:lstStyle>
          <a:p>
            <a:pPr>
              <a:defRPr/>
            </a:pPr>
            <a:fld id="{7683DD7F-B8E8-4937-B866-8D97264DDB6D}" type="slidenum">
              <a:rPr lang="en-IE"/>
              <a:pPr>
                <a:defRPr/>
              </a:pPr>
              <a:t>‹#›</a:t>
            </a:fld>
            <a:endParaRPr lang="en-IE" dirty="0"/>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7"/>
          <p:cNvSpPr>
            <a:spLocks noGrp="1" noChangeArrowheads="1"/>
          </p:cNvSpPr>
          <p:nvPr>
            <p:ph type="sldNum" sz="quarter" idx="10"/>
          </p:nvPr>
        </p:nvSpPr>
        <p:spPr>
          <a:ln/>
        </p:spPr>
        <p:txBody>
          <a:bodyPr/>
          <a:lstStyle>
            <a:lvl1pPr>
              <a:defRPr/>
            </a:lvl1pPr>
          </a:lstStyle>
          <a:p>
            <a:pPr>
              <a:defRPr/>
            </a:pPr>
            <a:fld id="{570B14E8-2359-4718-8BF4-42E1C9EAD63A}" type="slidenum">
              <a:rPr lang="en-IE"/>
              <a:pPr>
                <a:defRPr/>
              </a:pPr>
              <a:t>‹#›</a:t>
            </a:fld>
            <a:endParaRPr lang="en-IE" dirty="0"/>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sldNum" sz="quarter" idx="10"/>
          </p:nvPr>
        </p:nvSpPr>
        <p:spPr>
          <a:ln/>
        </p:spPr>
        <p:txBody>
          <a:bodyPr/>
          <a:lstStyle>
            <a:lvl1pPr>
              <a:defRPr/>
            </a:lvl1pPr>
          </a:lstStyle>
          <a:p>
            <a:pPr>
              <a:defRPr/>
            </a:pPr>
            <a:fld id="{089A93C1-1644-447A-A67D-1C9D5E52EEDE}" type="slidenum">
              <a:rPr lang="en-IE"/>
              <a:pPr>
                <a:defRPr/>
              </a:pPr>
              <a:t>‹#›</a:t>
            </a:fld>
            <a:endParaRPr lang="en-IE" dirty="0"/>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07070E5C-5F04-451F-AD77-1C9D80DB3162}" type="slidenum">
              <a:rPr lang="en-IE"/>
              <a:pPr>
                <a:defRPr/>
              </a:pPr>
              <a:t>‹#›</a:t>
            </a:fld>
            <a:endParaRPr lang="en-IE" dirty="0"/>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9FA275DE-BDEE-4A0B-B86B-D1D86642A241}" type="slidenum">
              <a:rPr lang="en-IE"/>
              <a:pPr>
                <a:defRPr/>
              </a:pPr>
              <a:t>‹#›</a:t>
            </a:fld>
            <a:endParaRPr lang="en-IE" dirty="0"/>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D65756C1-5346-43CC-AA37-D41FF131826F}" type="slidenum">
              <a:rPr lang="en-IE"/>
              <a:pPr>
                <a:defRPr/>
              </a:pPr>
              <a:t>‹#›</a:t>
            </a:fld>
            <a:endParaRPr lang="en-IE"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91263" y="1125538"/>
            <a:ext cx="1736725" cy="4956175"/>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125538"/>
            <a:ext cx="5059363" cy="4956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F5F39EF4-955D-491D-ABCF-627F7C302A84}" type="slidenum">
              <a:rPr lang="en-IE"/>
              <a:pPr>
                <a:defRPr/>
              </a:pPr>
              <a:t>‹#›</a:t>
            </a:fld>
            <a:endParaRPr lang="en-IE"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spect="1" noChangeArrowheads="1"/>
          </p:cNvSpPr>
          <p:nvPr>
            <p:ph type="ctrTitle"/>
          </p:nvPr>
        </p:nvSpPr>
        <p:spPr>
          <a:xfrm>
            <a:off x="687388" y="3213100"/>
            <a:ext cx="8277225" cy="1008063"/>
          </a:xfrm>
        </p:spPr>
        <p:txBody>
          <a:bodyPr lIns="0" tIns="0" rIns="0" bIns="0" anchor="ctr"/>
          <a:lstStyle>
            <a:lvl1pPr>
              <a:lnSpc>
                <a:spcPct val="100000"/>
              </a:lnSpc>
              <a:defRPr sz="6000"/>
            </a:lvl1pPr>
          </a:lstStyle>
          <a:p>
            <a:r>
              <a:rPr lang="en-US"/>
              <a:t>Click to edit title</a:t>
            </a:r>
          </a:p>
        </p:txBody>
      </p:sp>
      <p:sp>
        <p:nvSpPr>
          <p:cNvPr id="3075" name="Rectangle 3"/>
          <p:cNvSpPr>
            <a:spLocks noGrp="1" noChangeArrowheads="1"/>
          </p:cNvSpPr>
          <p:nvPr>
            <p:ph type="subTitle" idx="1"/>
          </p:nvPr>
        </p:nvSpPr>
        <p:spPr>
          <a:xfrm>
            <a:off x="684213" y="4292600"/>
            <a:ext cx="8321675" cy="1081088"/>
          </a:xfrm>
        </p:spPr>
        <p:txBody>
          <a:bodyPr/>
          <a:lstStyle>
            <a:lvl1pPr marL="0" indent="0">
              <a:lnSpc>
                <a:spcPts val="5000"/>
              </a:lnSpc>
              <a:buFont typeface="Arial" charset="0"/>
              <a:buNone/>
              <a:defRPr sz="3600">
                <a:solidFill>
                  <a:schemeClr val="bg1"/>
                </a:solidFill>
              </a:defRPr>
            </a:lvl1pPr>
          </a:lstStyle>
          <a:p>
            <a:r>
              <a:rPr lang="en-US"/>
              <a:t>Click to edit Master subtitle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9500" y="142852"/>
            <a:ext cx="6948488" cy="1069975"/>
          </a:xfrm>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0F4B7146-52E1-4274-A00A-5248C17A64CA}" type="slidenum">
              <a:rPr lang="en-US"/>
              <a:pPr>
                <a:defRPr/>
              </a:pPr>
              <a:t>‹#›</a:t>
            </a:fld>
            <a:endParaRPr lang="en-US" dirty="0"/>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sldNum" sz="quarter" idx="10"/>
          </p:nvPr>
        </p:nvSpPr>
        <p:spPr>
          <a:ln/>
        </p:spPr>
        <p:txBody>
          <a:bodyPr/>
          <a:lstStyle>
            <a:lvl1pPr>
              <a:defRPr/>
            </a:lvl1pPr>
          </a:lstStyle>
          <a:p>
            <a:pPr>
              <a:defRPr/>
            </a:pPr>
            <a:fld id="{9A233A94-A408-4305-B42C-8D5741D328E0}" type="slidenum">
              <a:rPr lang="en-US"/>
              <a:pPr>
                <a:defRPr/>
              </a:pPr>
              <a:t>‹#›</a:t>
            </a:fld>
            <a:endParaRPr lang="en-US" dirty="0"/>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2338388"/>
            <a:ext cx="3397250"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29150" y="2338388"/>
            <a:ext cx="3398838"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7"/>
          <p:cNvSpPr>
            <a:spLocks noGrp="1" noChangeArrowheads="1"/>
          </p:cNvSpPr>
          <p:nvPr>
            <p:ph type="sldNum" sz="quarter" idx="10"/>
          </p:nvPr>
        </p:nvSpPr>
        <p:spPr>
          <a:ln/>
        </p:spPr>
        <p:txBody>
          <a:bodyPr/>
          <a:lstStyle>
            <a:lvl1pPr>
              <a:defRPr/>
            </a:lvl1pPr>
          </a:lstStyle>
          <a:p>
            <a:pPr>
              <a:defRPr/>
            </a:pPr>
            <a:fld id="{C11DE5CC-6720-45AB-8921-C967FCA2745B}" type="slidenum">
              <a:rPr lang="en-US"/>
              <a:pPr>
                <a:defRPr/>
              </a:pPr>
              <a:t>‹#›</a:t>
            </a:fld>
            <a:endParaRPr lang="en-US" dirty="0"/>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7"/>
          <p:cNvSpPr>
            <a:spLocks noGrp="1" noChangeArrowheads="1"/>
          </p:cNvSpPr>
          <p:nvPr>
            <p:ph type="sldNum" sz="quarter" idx="10"/>
          </p:nvPr>
        </p:nvSpPr>
        <p:spPr>
          <a:ln/>
        </p:spPr>
        <p:txBody>
          <a:bodyPr/>
          <a:lstStyle>
            <a:lvl1pPr>
              <a:defRPr/>
            </a:lvl1pPr>
          </a:lstStyle>
          <a:p>
            <a:pPr>
              <a:defRPr/>
            </a:pPr>
            <a:fld id="{2FF62A1E-EFB2-4974-B25D-BAF536840C0F}" type="slidenum">
              <a:rPr lang="en-US"/>
              <a:pPr>
                <a:defRPr/>
              </a:pPr>
              <a:t>‹#›</a:t>
            </a:fld>
            <a:endParaRPr lang="en-US"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7"/>
          <p:cNvSpPr>
            <a:spLocks noGrp="1" noChangeArrowheads="1"/>
          </p:cNvSpPr>
          <p:nvPr>
            <p:ph type="sldNum" sz="quarter" idx="10"/>
          </p:nvPr>
        </p:nvSpPr>
        <p:spPr>
          <a:ln/>
        </p:spPr>
        <p:txBody>
          <a:bodyPr/>
          <a:lstStyle>
            <a:lvl1pPr>
              <a:defRPr/>
            </a:lvl1pPr>
          </a:lstStyle>
          <a:p>
            <a:pPr>
              <a:defRPr/>
            </a:pPr>
            <a:fld id="{37FC2176-ED22-40BD-B3DC-C56BBA1786F7}" type="slidenum">
              <a:rPr lang="en-US"/>
              <a:pPr>
                <a:defRPr/>
              </a:pPr>
              <a:t>‹#›</a:t>
            </a:fld>
            <a:endParaRPr lang="en-US" dirty="0"/>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sldNum" sz="quarter" idx="10"/>
          </p:nvPr>
        </p:nvSpPr>
        <p:spPr>
          <a:ln/>
        </p:spPr>
        <p:txBody>
          <a:bodyPr/>
          <a:lstStyle>
            <a:lvl1pPr>
              <a:defRPr/>
            </a:lvl1pPr>
          </a:lstStyle>
          <a:p>
            <a:pPr>
              <a:defRPr/>
            </a:pPr>
            <a:fld id="{B8BBB5CB-B910-4C91-8DBF-123583376F8A}" type="slidenum">
              <a:rPr lang="en-US"/>
              <a:pPr>
                <a:defRPr/>
              </a:pPr>
              <a:t>‹#›</a:t>
            </a:fld>
            <a:endParaRPr lang="en-US" dirty="0"/>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2A57AD77-B8AD-473E-934A-3218F1228E8A}" type="slidenum">
              <a:rPr lang="en-US"/>
              <a:pPr>
                <a:defRPr/>
              </a:pPr>
              <a:t>‹#›</a:t>
            </a:fld>
            <a:endParaRPr lang="en-US" dirty="0"/>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7F3F3651-7124-4EAE-B677-81D364DEE3FE}" type="slidenum">
              <a:rPr lang="en-US"/>
              <a:pPr>
                <a:defRPr/>
              </a:pPr>
              <a:t>‹#›</a:t>
            </a:fld>
            <a:endParaRPr lang="en-US" dirty="0"/>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B0C51D6A-5F3D-45FE-8069-033AD24DA793}" type="slidenum">
              <a:rPr lang="en-US"/>
              <a:pPr>
                <a:defRPr/>
              </a:pPr>
              <a:t>‹#›</a:t>
            </a:fld>
            <a:endParaRPr lang="en-US" dirty="0"/>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91263" y="1125538"/>
            <a:ext cx="1736725" cy="4956175"/>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125538"/>
            <a:ext cx="5059363" cy="4956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14FAAF44-1A69-47F2-9EB1-E594D21E4C13}" type="slidenum">
              <a:rPr lang="en-US"/>
              <a:pPr>
                <a:defRPr/>
              </a:pPr>
              <a:t>‹#›</a:t>
            </a:fld>
            <a:endParaRPr lang="en-US" dirty="0"/>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spect="1" noChangeArrowheads="1"/>
          </p:cNvSpPr>
          <p:nvPr>
            <p:ph type="ctrTitle"/>
          </p:nvPr>
        </p:nvSpPr>
        <p:spPr>
          <a:xfrm>
            <a:off x="687388" y="3213100"/>
            <a:ext cx="8277225" cy="1008063"/>
          </a:xfrm>
        </p:spPr>
        <p:txBody>
          <a:bodyPr lIns="0" tIns="0" rIns="0" bIns="0" anchor="ctr"/>
          <a:lstStyle>
            <a:lvl1pPr>
              <a:lnSpc>
                <a:spcPct val="100000"/>
              </a:lnSpc>
              <a:defRPr sz="6000"/>
            </a:lvl1pPr>
          </a:lstStyle>
          <a:p>
            <a:r>
              <a:rPr lang="en-US"/>
              <a:t>Click to edit title</a:t>
            </a:r>
          </a:p>
        </p:txBody>
      </p:sp>
      <p:sp>
        <p:nvSpPr>
          <p:cNvPr id="3075" name="Rectangle 3"/>
          <p:cNvSpPr>
            <a:spLocks noGrp="1" noChangeArrowheads="1"/>
          </p:cNvSpPr>
          <p:nvPr>
            <p:ph type="subTitle" idx="1"/>
          </p:nvPr>
        </p:nvSpPr>
        <p:spPr>
          <a:xfrm>
            <a:off x="684213" y="4292600"/>
            <a:ext cx="8321675" cy="1081088"/>
          </a:xfrm>
        </p:spPr>
        <p:txBody>
          <a:bodyPr/>
          <a:lstStyle>
            <a:lvl1pPr marL="0" indent="0">
              <a:lnSpc>
                <a:spcPts val="5000"/>
              </a:lnSpc>
              <a:buFont typeface="Arial" charset="0"/>
              <a:buNone/>
              <a:defRPr sz="3600">
                <a:solidFill>
                  <a:schemeClr val="bg1"/>
                </a:solidFill>
              </a:defRPr>
            </a:lvl1pPr>
          </a:lstStyle>
          <a:p>
            <a:r>
              <a:rPr lang="en-US"/>
              <a:t>Click to edit Master subtitle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9500" y="142852"/>
            <a:ext cx="6948488" cy="1069975"/>
          </a:xfrm>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144CE416-8292-4F48-8427-F930942E2E06}" type="slidenum">
              <a:rPr lang="en-US"/>
              <a:pPr>
                <a:defRPr/>
              </a:pPr>
              <a:t>‹#›</a:t>
            </a:fld>
            <a:endParaRPr lang="en-US" dirty="0"/>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sldNum" sz="quarter" idx="10"/>
          </p:nvPr>
        </p:nvSpPr>
        <p:spPr>
          <a:ln/>
        </p:spPr>
        <p:txBody>
          <a:bodyPr/>
          <a:lstStyle>
            <a:lvl1pPr>
              <a:defRPr/>
            </a:lvl1pPr>
          </a:lstStyle>
          <a:p>
            <a:pPr>
              <a:defRPr/>
            </a:pPr>
            <a:fld id="{8A1443FD-CE84-4F17-A1BE-2CB516235FC7}" type="slidenum">
              <a:rPr lang="en-US"/>
              <a:pPr>
                <a:defRPr/>
              </a:pPr>
              <a:t>‹#›</a:t>
            </a:fld>
            <a:endParaRPr lang="en-US" dirty="0"/>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1079500" y="2338388"/>
            <a:ext cx="3397250"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29150" y="2338388"/>
            <a:ext cx="3398838" cy="3743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7"/>
          <p:cNvSpPr>
            <a:spLocks noGrp="1" noChangeArrowheads="1"/>
          </p:cNvSpPr>
          <p:nvPr>
            <p:ph type="sldNum" sz="quarter" idx="10"/>
          </p:nvPr>
        </p:nvSpPr>
        <p:spPr>
          <a:ln/>
        </p:spPr>
        <p:txBody>
          <a:bodyPr/>
          <a:lstStyle>
            <a:lvl1pPr>
              <a:defRPr/>
            </a:lvl1pPr>
          </a:lstStyle>
          <a:p>
            <a:pPr>
              <a:defRPr/>
            </a:pPr>
            <a:fld id="{F8D42064-97A2-4DD6-A620-032C2A3079D5}" type="slidenum">
              <a:rPr lang="en-US"/>
              <a:pPr>
                <a:defRPr/>
              </a:pPr>
              <a:t>‹#›</a:t>
            </a:fld>
            <a:endParaRPr lang="en-US" dirty="0"/>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Rectangle 7"/>
          <p:cNvSpPr>
            <a:spLocks noGrp="1" noChangeArrowheads="1"/>
          </p:cNvSpPr>
          <p:nvPr>
            <p:ph type="sldNum" sz="quarter" idx="10"/>
          </p:nvPr>
        </p:nvSpPr>
        <p:spPr>
          <a:ln/>
        </p:spPr>
        <p:txBody>
          <a:bodyPr/>
          <a:lstStyle>
            <a:lvl1pPr>
              <a:defRPr/>
            </a:lvl1pPr>
          </a:lstStyle>
          <a:p>
            <a:pPr>
              <a:defRPr/>
            </a:pPr>
            <a:fld id="{BBC5CFB8-8025-4E7E-A245-F17DBF4CA62F}" type="slidenum">
              <a:rPr lang="en-US"/>
              <a:pPr>
                <a:defRPr/>
              </a:pPr>
              <a:t>‹#›</a:t>
            </a:fld>
            <a:endParaRPr lang="en-US" dirty="0"/>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Rectangle 7"/>
          <p:cNvSpPr>
            <a:spLocks noGrp="1" noChangeArrowheads="1"/>
          </p:cNvSpPr>
          <p:nvPr>
            <p:ph type="sldNum" sz="quarter" idx="10"/>
          </p:nvPr>
        </p:nvSpPr>
        <p:spPr>
          <a:ln/>
        </p:spPr>
        <p:txBody>
          <a:bodyPr/>
          <a:lstStyle>
            <a:lvl1pPr>
              <a:defRPr/>
            </a:lvl1pPr>
          </a:lstStyle>
          <a:p>
            <a:pPr>
              <a:defRPr/>
            </a:pPr>
            <a:fld id="{831070DD-86CF-454D-B6B8-A6F8863B30CD}" type="slidenum">
              <a:rPr lang="en-US"/>
              <a:pPr>
                <a:defRPr/>
              </a:pPr>
              <a:t>‹#›</a:t>
            </a:fld>
            <a:endParaRPr lang="en-US" dirty="0"/>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sldNum" sz="quarter" idx="10"/>
          </p:nvPr>
        </p:nvSpPr>
        <p:spPr>
          <a:ln/>
        </p:spPr>
        <p:txBody>
          <a:bodyPr/>
          <a:lstStyle>
            <a:lvl1pPr>
              <a:defRPr/>
            </a:lvl1pPr>
          </a:lstStyle>
          <a:p>
            <a:pPr>
              <a:defRPr/>
            </a:pPr>
            <a:fld id="{CC9806CC-4BE3-4F01-B192-061F3E797735}" type="slidenum">
              <a:rPr lang="en-US"/>
              <a:pPr>
                <a:defRPr/>
              </a:pPr>
              <a:t>‹#›</a:t>
            </a:fld>
            <a:endParaRPr lang="en-US" dirty="0"/>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B38C9AF9-68D5-4D27-BFAC-1DFC26026C1A}" type="slidenum">
              <a:rPr lang="en-US"/>
              <a:pPr>
                <a:defRPr/>
              </a:pPr>
              <a:t>‹#›</a:t>
            </a:fld>
            <a:endParaRPr lang="en-US" dirty="0"/>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E"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sldNum" sz="quarter" idx="10"/>
          </p:nvPr>
        </p:nvSpPr>
        <p:spPr>
          <a:ln/>
        </p:spPr>
        <p:txBody>
          <a:bodyPr/>
          <a:lstStyle>
            <a:lvl1pPr>
              <a:defRPr/>
            </a:lvl1pPr>
          </a:lstStyle>
          <a:p>
            <a:pPr>
              <a:defRPr/>
            </a:pPr>
            <a:fld id="{CE98C8D5-6CAB-4DE8-927A-435DF7909FB7}" type="slidenum">
              <a:rPr lang="en-US"/>
              <a:pPr>
                <a:defRPr/>
              </a:pPr>
              <a:t>‹#›</a:t>
            </a:fld>
            <a:endParaRPr lang="en-US" dirty="0"/>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7D1915BB-0BAB-4186-9DD2-8E6AEB61C38A}" type="slidenum">
              <a:rPr lang="en-US"/>
              <a:pPr>
                <a:defRPr/>
              </a:pPr>
              <a:t>‹#›</a:t>
            </a:fld>
            <a:endParaRPr lang="en-US" dirty="0"/>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91263" y="1125538"/>
            <a:ext cx="1736725" cy="4956175"/>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1079500" y="1125538"/>
            <a:ext cx="5059363" cy="4956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7"/>
          <p:cNvSpPr>
            <a:spLocks noGrp="1" noChangeArrowheads="1"/>
          </p:cNvSpPr>
          <p:nvPr>
            <p:ph type="sldNum" sz="quarter" idx="10"/>
          </p:nvPr>
        </p:nvSpPr>
        <p:spPr>
          <a:ln/>
        </p:spPr>
        <p:txBody>
          <a:bodyPr/>
          <a:lstStyle>
            <a:lvl1pPr>
              <a:defRPr/>
            </a:lvl1pPr>
          </a:lstStyle>
          <a:p>
            <a:pPr>
              <a:defRPr/>
            </a:pPr>
            <a:fld id="{327AB2DD-9D10-41E9-96CC-ECDBA35B1CAB}"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1.jpe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1.jpe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79500" y="1125538"/>
            <a:ext cx="6948488" cy="1069975"/>
          </a:xfrm>
          <a:prstGeom prst="rect">
            <a:avLst/>
          </a:prstGeom>
          <a:noFill/>
          <a:ln w="9525">
            <a:noFill/>
            <a:miter lim="800000"/>
            <a:headEnd/>
            <a:tailEnd/>
          </a:ln>
        </p:spPr>
        <p:txBody>
          <a:bodyPr vert="horz" wrap="square" lIns="90000" tIns="46800" rIns="90000" bIns="46800" numCol="1" anchor="t"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079500" y="2338388"/>
            <a:ext cx="6948488" cy="37433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1" name="Rectangle 7"/>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chemeClr val="tx2"/>
                </a:solidFill>
                <a:latin typeface="+mn-lt"/>
              </a:defRPr>
            </a:lvl1pPr>
          </a:lstStyle>
          <a:p>
            <a:pPr>
              <a:defRPr/>
            </a:pPr>
            <a:fld id="{CF81765D-0764-43D1-B25E-128E0812EEA3}" type="slidenum">
              <a:rPr lang="en-IE"/>
              <a:pPr>
                <a:defRPr/>
              </a:pPr>
              <a:t>‹#›</a:t>
            </a:fld>
            <a:endParaRPr lang="en-IE" dirty="0"/>
          </a:p>
        </p:txBody>
      </p:sp>
    </p:spTree>
  </p:cSld>
  <p:clrMap bg1="lt1" tx1="dk1" bg2="lt2" tx2="dk2" accent1="accent1" accent2="accent2" accent3="accent3" accent4="accent4" accent5="accent5" accent6="accent6" hlink="hlink" folHlink="folHlink"/>
  <p:sldLayoutIdLst>
    <p:sldLayoutId id="2147483925" r:id="rId1"/>
    <p:sldLayoutId id="2147483809" r:id="rId2"/>
    <p:sldLayoutId id="2147483808" r:id="rId3"/>
    <p:sldLayoutId id="2147483807" r:id="rId4"/>
    <p:sldLayoutId id="2147483806" r:id="rId5"/>
    <p:sldLayoutId id="2147483805" r:id="rId6"/>
    <p:sldLayoutId id="2147483804" r:id="rId7"/>
    <p:sldLayoutId id="2147483803" r:id="rId8"/>
    <p:sldLayoutId id="2147483802" r:id="rId9"/>
    <p:sldLayoutId id="2147483801" r:id="rId10"/>
    <p:sldLayoutId id="2147483800" r:id="rId11"/>
  </p:sldLayoutIdLst>
  <p:txStyles>
    <p:titleStyle>
      <a:lvl1pPr algn="l" rtl="0" eaLnBrk="0" fontAlgn="base" hangingPunct="0">
        <a:lnSpc>
          <a:spcPts val="3200"/>
        </a:lnSpc>
        <a:spcBef>
          <a:spcPct val="0"/>
        </a:spcBef>
        <a:spcAft>
          <a:spcPct val="0"/>
        </a:spcAft>
        <a:defRPr sz="2800" b="1">
          <a:solidFill>
            <a:schemeClr val="tx2"/>
          </a:solidFill>
          <a:latin typeface="+mj-lt"/>
          <a:ea typeface="+mj-ea"/>
          <a:cs typeface="+mj-cs"/>
        </a:defRPr>
      </a:lvl1pPr>
      <a:lvl2pPr algn="l" rtl="0" eaLnBrk="0" fontAlgn="base" hangingPunct="0">
        <a:lnSpc>
          <a:spcPts val="3200"/>
        </a:lnSpc>
        <a:spcBef>
          <a:spcPct val="0"/>
        </a:spcBef>
        <a:spcAft>
          <a:spcPct val="0"/>
        </a:spcAft>
        <a:defRPr sz="2800" b="1">
          <a:solidFill>
            <a:schemeClr val="tx2"/>
          </a:solidFill>
          <a:latin typeface="Trebuchet MS" pitchFamily="34" charset="0"/>
        </a:defRPr>
      </a:lvl2pPr>
      <a:lvl3pPr algn="l" rtl="0" eaLnBrk="0" fontAlgn="base" hangingPunct="0">
        <a:lnSpc>
          <a:spcPts val="3200"/>
        </a:lnSpc>
        <a:spcBef>
          <a:spcPct val="0"/>
        </a:spcBef>
        <a:spcAft>
          <a:spcPct val="0"/>
        </a:spcAft>
        <a:defRPr sz="2800" b="1">
          <a:solidFill>
            <a:schemeClr val="tx2"/>
          </a:solidFill>
          <a:latin typeface="Trebuchet MS" pitchFamily="34" charset="0"/>
        </a:defRPr>
      </a:lvl3pPr>
      <a:lvl4pPr algn="l" rtl="0" eaLnBrk="0" fontAlgn="base" hangingPunct="0">
        <a:lnSpc>
          <a:spcPts val="3200"/>
        </a:lnSpc>
        <a:spcBef>
          <a:spcPct val="0"/>
        </a:spcBef>
        <a:spcAft>
          <a:spcPct val="0"/>
        </a:spcAft>
        <a:defRPr sz="2800" b="1">
          <a:solidFill>
            <a:schemeClr val="tx2"/>
          </a:solidFill>
          <a:latin typeface="Trebuchet MS" pitchFamily="34" charset="0"/>
        </a:defRPr>
      </a:lvl4pPr>
      <a:lvl5pPr algn="l" rtl="0" eaLnBrk="0" fontAlgn="base" hangingPunct="0">
        <a:lnSpc>
          <a:spcPts val="3200"/>
        </a:lnSpc>
        <a:spcBef>
          <a:spcPct val="0"/>
        </a:spcBef>
        <a:spcAft>
          <a:spcPct val="0"/>
        </a:spcAft>
        <a:defRPr sz="2800" b="1">
          <a:solidFill>
            <a:schemeClr val="tx2"/>
          </a:solidFill>
          <a:latin typeface="Trebuchet MS" pitchFamily="34" charset="0"/>
        </a:defRPr>
      </a:lvl5pPr>
      <a:lvl6pPr marL="457200" algn="l" rtl="0" eaLnBrk="1" fontAlgn="base" hangingPunct="1">
        <a:lnSpc>
          <a:spcPts val="3200"/>
        </a:lnSpc>
        <a:spcBef>
          <a:spcPct val="0"/>
        </a:spcBef>
        <a:spcAft>
          <a:spcPct val="0"/>
        </a:spcAft>
        <a:defRPr sz="2800" b="1">
          <a:solidFill>
            <a:schemeClr val="tx2"/>
          </a:solidFill>
          <a:latin typeface="Trebuchet MS" pitchFamily="34" charset="0"/>
        </a:defRPr>
      </a:lvl6pPr>
      <a:lvl7pPr marL="914400" algn="l" rtl="0" eaLnBrk="1" fontAlgn="base" hangingPunct="1">
        <a:lnSpc>
          <a:spcPts val="3200"/>
        </a:lnSpc>
        <a:spcBef>
          <a:spcPct val="0"/>
        </a:spcBef>
        <a:spcAft>
          <a:spcPct val="0"/>
        </a:spcAft>
        <a:defRPr sz="2800" b="1">
          <a:solidFill>
            <a:schemeClr val="tx2"/>
          </a:solidFill>
          <a:latin typeface="Trebuchet MS" pitchFamily="34" charset="0"/>
        </a:defRPr>
      </a:lvl7pPr>
      <a:lvl8pPr marL="1371600" algn="l" rtl="0" eaLnBrk="1" fontAlgn="base" hangingPunct="1">
        <a:lnSpc>
          <a:spcPts val="3200"/>
        </a:lnSpc>
        <a:spcBef>
          <a:spcPct val="0"/>
        </a:spcBef>
        <a:spcAft>
          <a:spcPct val="0"/>
        </a:spcAft>
        <a:defRPr sz="2800" b="1">
          <a:solidFill>
            <a:schemeClr val="tx2"/>
          </a:solidFill>
          <a:latin typeface="Trebuchet MS" pitchFamily="34" charset="0"/>
        </a:defRPr>
      </a:lvl8pPr>
      <a:lvl9pPr marL="1828800" algn="l" rtl="0" eaLnBrk="1" fontAlgn="base" hangingPunct="1">
        <a:lnSpc>
          <a:spcPts val="3200"/>
        </a:lnSpc>
        <a:spcBef>
          <a:spcPct val="0"/>
        </a:spcBef>
        <a:spcAft>
          <a:spcPct val="0"/>
        </a:spcAft>
        <a:defRPr sz="2800" b="1">
          <a:solidFill>
            <a:schemeClr val="tx2"/>
          </a:solidFill>
          <a:latin typeface="Trebuchet MS" pitchFamily="34" charset="0"/>
        </a:defRPr>
      </a:lvl9pPr>
    </p:titleStyle>
    <p:bodyStyle>
      <a:lvl1pPr marL="342900" indent="-342900" algn="l" rtl="0" eaLnBrk="0" fontAlgn="base" hangingPunct="0">
        <a:spcBef>
          <a:spcPct val="20000"/>
        </a:spcBef>
        <a:spcAft>
          <a:spcPct val="0"/>
        </a:spcAft>
        <a:buClr>
          <a:srgbClr val="FF6600"/>
        </a:buClr>
        <a:buFont typeface="Arial" charset="0"/>
        <a:buChar char="►"/>
        <a:defRPr sz="2400">
          <a:solidFill>
            <a:srgbClr val="1A2D5B"/>
          </a:solidFill>
          <a:latin typeface="+mn-lt"/>
          <a:ea typeface="+mn-ea"/>
          <a:cs typeface="+mn-cs"/>
        </a:defRPr>
      </a:lvl1pPr>
      <a:lvl2pPr marL="742950" indent="-285750" algn="l" rtl="0" eaLnBrk="0" fontAlgn="base" hangingPunct="0">
        <a:spcBef>
          <a:spcPct val="20000"/>
        </a:spcBef>
        <a:spcAft>
          <a:spcPct val="0"/>
        </a:spcAft>
        <a:buClr>
          <a:srgbClr val="FF6600"/>
        </a:buClr>
        <a:buChar char="•"/>
        <a:defRPr sz="2000">
          <a:solidFill>
            <a:srgbClr val="1A2D5B"/>
          </a:solidFill>
          <a:latin typeface="+mn-lt"/>
        </a:defRPr>
      </a:lvl2pPr>
      <a:lvl3pPr marL="1143000" indent="-228600" algn="l" rtl="0" eaLnBrk="0" fontAlgn="base" hangingPunct="0">
        <a:spcBef>
          <a:spcPct val="20000"/>
        </a:spcBef>
        <a:spcAft>
          <a:spcPct val="0"/>
        </a:spcAft>
        <a:buClr>
          <a:srgbClr val="FF6600"/>
        </a:buClr>
        <a:buChar char="•"/>
        <a:defRPr>
          <a:solidFill>
            <a:srgbClr val="1A2D5B"/>
          </a:solidFill>
          <a:latin typeface="+mn-lt"/>
        </a:defRPr>
      </a:lvl3pPr>
      <a:lvl4pPr marL="1600200" indent="-228600" algn="l" rtl="0" eaLnBrk="0" fontAlgn="base" hangingPunct="0">
        <a:spcBef>
          <a:spcPct val="20000"/>
        </a:spcBef>
        <a:spcAft>
          <a:spcPct val="0"/>
        </a:spcAft>
        <a:buClr>
          <a:srgbClr val="FF6600"/>
        </a:buClr>
        <a:buChar char="•"/>
        <a:defRPr sz="1600">
          <a:solidFill>
            <a:srgbClr val="1A2D5B"/>
          </a:solidFill>
          <a:latin typeface="+mn-lt"/>
        </a:defRPr>
      </a:lvl4pPr>
      <a:lvl5pPr marL="2057400" indent="-228600" algn="l" rtl="0" eaLnBrk="0" fontAlgn="base" hangingPunct="0">
        <a:spcBef>
          <a:spcPct val="20000"/>
        </a:spcBef>
        <a:spcAft>
          <a:spcPct val="0"/>
        </a:spcAft>
        <a:buChar char="•"/>
        <a:defRPr>
          <a:solidFill>
            <a:srgbClr val="1A2D5B"/>
          </a:solidFill>
          <a:latin typeface="+mn-lt"/>
        </a:defRPr>
      </a:lvl5pPr>
      <a:lvl6pPr marL="2514600" indent="-228600" algn="l" rtl="0" eaLnBrk="1" fontAlgn="base" hangingPunct="1">
        <a:spcBef>
          <a:spcPct val="20000"/>
        </a:spcBef>
        <a:spcAft>
          <a:spcPct val="0"/>
        </a:spcAft>
        <a:buChar char="•"/>
        <a:defRPr>
          <a:solidFill>
            <a:srgbClr val="1A2D5B"/>
          </a:solidFill>
          <a:latin typeface="+mn-lt"/>
        </a:defRPr>
      </a:lvl6pPr>
      <a:lvl7pPr marL="2971800" indent="-228600" algn="l" rtl="0" eaLnBrk="1" fontAlgn="base" hangingPunct="1">
        <a:spcBef>
          <a:spcPct val="20000"/>
        </a:spcBef>
        <a:spcAft>
          <a:spcPct val="0"/>
        </a:spcAft>
        <a:buChar char="•"/>
        <a:defRPr>
          <a:solidFill>
            <a:srgbClr val="1A2D5B"/>
          </a:solidFill>
          <a:latin typeface="+mn-lt"/>
        </a:defRPr>
      </a:lvl7pPr>
      <a:lvl8pPr marL="3429000" indent="-228600" algn="l" rtl="0" eaLnBrk="1" fontAlgn="base" hangingPunct="1">
        <a:spcBef>
          <a:spcPct val="20000"/>
        </a:spcBef>
        <a:spcAft>
          <a:spcPct val="0"/>
        </a:spcAft>
        <a:buChar char="•"/>
        <a:defRPr>
          <a:solidFill>
            <a:srgbClr val="1A2D5B"/>
          </a:solidFill>
          <a:latin typeface="+mn-lt"/>
        </a:defRPr>
      </a:lvl8pPr>
      <a:lvl9pPr marL="3886200" indent="-228600" algn="l" rtl="0" eaLnBrk="1" fontAlgn="base" hangingPunct="1">
        <a:spcBef>
          <a:spcPct val="20000"/>
        </a:spcBef>
        <a:spcAft>
          <a:spcPct val="0"/>
        </a:spcAft>
        <a:buChar char="•"/>
        <a:defRPr>
          <a:solidFill>
            <a:srgbClr val="1A2D5B"/>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title"/>
          </p:nvPr>
        </p:nvSpPr>
        <p:spPr bwMode="auto">
          <a:xfrm>
            <a:off x="1079500" y="1619250"/>
            <a:ext cx="7021513" cy="15224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3315" name="Rectangle 8"/>
          <p:cNvSpPr>
            <a:spLocks noGrp="1" noChangeArrowheads="1"/>
          </p:cNvSpPr>
          <p:nvPr>
            <p:ph type="body" idx="1"/>
          </p:nvPr>
        </p:nvSpPr>
        <p:spPr bwMode="auto">
          <a:xfrm>
            <a:off x="1079500" y="3644900"/>
            <a:ext cx="7021513" cy="24368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14025" name="Rectangle 9"/>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chemeClr val="tx1"/>
                </a:solidFill>
                <a:latin typeface="+mn-lt"/>
              </a:defRPr>
            </a:lvl1pPr>
          </a:lstStyle>
          <a:p>
            <a:pPr>
              <a:defRPr/>
            </a:pPr>
            <a:fld id="{5E1C6D50-B269-4E4F-B2AD-D306A600E5BC}"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20" r:id="rId1"/>
    <p:sldLayoutId id="2147483819" r:id="rId2"/>
    <p:sldLayoutId id="2147483818" r:id="rId3"/>
    <p:sldLayoutId id="2147483817" r:id="rId4"/>
    <p:sldLayoutId id="2147483816" r:id="rId5"/>
    <p:sldLayoutId id="2147483815" r:id="rId6"/>
    <p:sldLayoutId id="2147483814" r:id="rId7"/>
    <p:sldLayoutId id="2147483813" r:id="rId8"/>
    <p:sldLayoutId id="2147483812" r:id="rId9"/>
    <p:sldLayoutId id="2147483811" r:id="rId10"/>
    <p:sldLayoutId id="2147483810" r:id="rId11"/>
  </p:sldLayoutIdLst>
  <p:hf hdr="0" ftr="0" dt="0"/>
  <p:txStyles>
    <p:titleStyle>
      <a:lvl1pPr algn="l" rtl="0" eaLnBrk="0" fontAlgn="base" hangingPunct="0">
        <a:spcBef>
          <a:spcPct val="0"/>
        </a:spcBef>
        <a:spcAft>
          <a:spcPct val="0"/>
        </a:spcAft>
        <a:defRPr sz="2800" b="1">
          <a:solidFill>
            <a:srgbClr val="FFFFFF"/>
          </a:solidFill>
          <a:latin typeface="+mj-lt"/>
          <a:ea typeface="+mj-ea"/>
          <a:cs typeface="+mj-cs"/>
        </a:defRPr>
      </a:lvl1pPr>
      <a:lvl2pPr algn="l" rtl="0" eaLnBrk="0" fontAlgn="base" hangingPunct="0">
        <a:spcBef>
          <a:spcPct val="0"/>
        </a:spcBef>
        <a:spcAft>
          <a:spcPct val="0"/>
        </a:spcAft>
        <a:defRPr sz="2800" b="1">
          <a:solidFill>
            <a:srgbClr val="FFFFFF"/>
          </a:solidFill>
          <a:latin typeface="Trebuchet MS" pitchFamily="34" charset="0"/>
        </a:defRPr>
      </a:lvl2pPr>
      <a:lvl3pPr algn="l" rtl="0" eaLnBrk="0" fontAlgn="base" hangingPunct="0">
        <a:spcBef>
          <a:spcPct val="0"/>
        </a:spcBef>
        <a:spcAft>
          <a:spcPct val="0"/>
        </a:spcAft>
        <a:defRPr sz="2800" b="1">
          <a:solidFill>
            <a:srgbClr val="FFFFFF"/>
          </a:solidFill>
          <a:latin typeface="Trebuchet MS" pitchFamily="34" charset="0"/>
        </a:defRPr>
      </a:lvl3pPr>
      <a:lvl4pPr algn="l" rtl="0" eaLnBrk="0" fontAlgn="base" hangingPunct="0">
        <a:spcBef>
          <a:spcPct val="0"/>
        </a:spcBef>
        <a:spcAft>
          <a:spcPct val="0"/>
        </a:spcAft>
        <a:defRPr sz="2800" b="1">
          <a:solidFill>
            <a:srgbClr val="FFFFFF"/>
          </a:solidFill>
          <a:latin typeface="Trebuchet MS" pitchFamily="34" charset="0"/>
        </a:defRPr>
      </a:lvl4pPr>
      <a:lvl5pPr algn="l" rtl="0" eaLnBrk="0" fontAlgn="base" hangingPunct="0">
        <a:spcBef>
          <a:spcPct val="0"/>
        </a:spcBef>
        <a:spcAft>
          <a:spcPct val="0"/>
        </a:spcAft>
        <a:defRPr sz="2800" b="1">
          <a:solidFill>
            <a:srgbClr val="FFFFFF"/>
          </a:solidFill>
          <a:latin typeface="Trebuchet MS" pitchFamily="34" charset="0"/>
        </a:defRPr>
      </a:lvl5pPr>
      <a:lvl6pPr marL="457200" algn="l" rtl="0" eaLnBrk="1" fontAlgn="base" hangingPunct="1">
        <a:spcBef>
          <a:spcPct val="0"/>
        </a:spcBef>
        <a:spcAft>
          <a:spcPct val="0"/>
        </a:spcAft>
        <a:defRPr sz="2800" b="1">
          <a:solidFill>
            <a:srgbClr val="FFFFFF"/>
          </a:solidFill>
          <a:latin typeface="Trebuchet MS" pitchFamily="34" charset="0"/>
        </a:defRPr>
      </a:lvl6pPr>
      <a:lvl7pPr marL="914400" algn="l" rtl="0" eaLnBrk="1" fontAlgn="base" hangingPunct="1">
        <a:spcBef>
          <a:spcPct val="0"/>
        </a:spcBef>
        <a:spcAft>
          <a:spcPct val="0"/>
        </a:spcAft>
        <a:defRPr sz="2800" b="1">
          <a:solidFill>
            <a:srgbClr val="FFFFFF"/>
          </a:solidFill>
          <a:latin typeface="Trebuchet MS" pitchFamily="34" charset="0"/>
        </a:defRPr>
      </a:lvl7pPr>
      <a:lvl8pPr marL="1371600" algn="l" rtl="0" eaLnBrk="1" fontAlgn="base" hangingPunct="1">
        <a:spcBef>
          <a:spcPct val="0"/>
        </a:spcBef>
        <a:spcAft>
          <a:spcPct val="0"/>
        </a:spcAft>
        <a:defRPr sz="2800" b="1">
          <a:solidFill>
            <a:srgbClr val="FFFFFF"/>
          </a:solidFill>
          <a:latin typeface="Trebuchet MS" pitchFamily="34" charset="0"/>
        </a:defRPr>
      </a:lvl8pPr>
      <a:lvl9pPr marL="1828800" algn="l" rtl="0" eaLnBrk="1" fontAlgn="base" hangingPunct="1">
        <a:spcBef>
          <a:spcPct val="0"/>
        </a:spcBef>
        <a:spcAft>
          <a:spcPct val="0"/>
        </a:spcAft>
        <a:defRPr sz="2800" b="1">
          <a:solidFill>
            <a:srgbClr val="FFFFFF"/>
          </a:solidFill>
          <a:latin typeface="Trebuchet MS" pitchFamily="34" charset="0"/>
        </a:defRPr>
      </a:lvl9pPr>
    </p:titleStyle>
    <p:bodyStyle>
      <a:lvl1pPr marL="342900" indent="-342900" algn="l" rtl="0" eaLnBrk="0" fontAlgn="base" hangingPunct="0">
        <a:spcBef>
          <a:spcPct val="20000"/>
        </a:spcBef>
        <a:spcAft>
          <a:spcPct val="0"/>
        </a:spcAft>
        <a:buClr>
          <a:schemeClr val="accent2"/>
        </a:buClr>
        <a:buFont typeface="Arial" charset="0"/>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0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a:solidFill>
            <a:schemeClr val="tx1"/>
          </a:solidFill>
          <a:latin typeface="+mn-lt"/>
        </a:defRPr>
      </a:lvl3pPr>
      <a:lvl4pPr marL="1600200" indent="-228600" algn="l" rtl="0" eaLnBrk="0" fontAlgn="base" hangingPunct="0">
        <a:spcBef>
          <a:spcPct val="20000"/>
        </a:spcBef>
        <a:spcAft>
          <a:spcPct val="0"/>
        </a:spcAft>
        <a:buClr>
          <a:schemeClr val="accent2"/>
        </a:buClr>
        <a:buChar char="•"/>
        <a:defRPr sz="16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292868" name="Rectangle 4"/>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chemeClr val="tx1"/>
                </a:solidFill>
                <a:latin typeface="+mn-lt"/>
              </a:defRPr>
            </a:lvl1pPr>
          </a:lstStyle>
          <a:p>
            <a:pPr>
              <a:defRPr/>
            </a:pPr>
            <a:fld id="{97F743D3-562D-484A-99C1-897ECB99D5FF}"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31" r:id="rId1"/>
    <p:sldLayoutId id="2147483830" r:id="rId2"/>
    <p:sldLayoutId id="2147483829" r:id="rId3"/>
    <p:sldLayoutId id="2147483828" r:id="rId4"/>
    <p:sldLayoutId id="2147483827" r:id="rId5"/>
    <p:sldLayoutId id="2147483826" r:id="rId6"/>
    <p:sldLayoutId id="2147483825" r:id="rId7"/>
    <p:sldLayoutId id="2147483824" r:id="rId8"/>
    <p:sldLayoutId id="2147483823" r:id="rId9"/>
    <p:sldLayoutId id="2147483822" r:id="rId10"/>
    <p:sldLayoutId id="2147483821" r:id="rId11"/>
  </p:sldLayoutIdLst>
  <p:hf hdr="0" ftr="0" dt="0"/>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Trebuchet MS" pitchFamily="34" charset="0"/>
        </a:defRPr>
      </a:lvl2pPr>
      <a:lvl3pPr algn="l" rtl="0" eaLnBrk="0" fontAlgn="base" hangingPunct="0">
        <a:spcBef>
          <a:spcPct val="0"/>
        </a:spcBef>
        <a:spcAft>
          <a:spcPct val="0"/>
        </a:spcAft>
        <a:defRPr sz="2800" b="1">
          <a:solidFill>
            <a:schemeClr val="tx1"/>
          </a:solidFill>
          <a:latin typeface="Trebuchet MS" pitchFamily="34" charset="0"/>
        </a:defRPr>
      </a:lvl3pPr>
      <a:lvl4pPr algn="l" rtl="0" eaLnBrk="0" fontAlgn="base" hangingPunct="0">
        <a:spcBef>
          <a:spcPct val="0"/>
        </a:spcBef>
        <a:spcAft>
          <a:spcPct val="0"/>
        </a:spcAft>
        <a:defRPr sz="2800" b="1">
          <a:solidFill>
            <a:schemeClr val="tx1"/>
          </a:solidFill>
          <a:latin typeface="Trebuchet MS" pitchFamily="34" charset="0"/>
        </a:defRPr>
      </a:lvl4pPr>
      <a:lvl5pPr algn="l" rtl="0" eaLnBrk="0" fontAlgn="base" hangingPunct="0">
        <a:spcBef>
          <a:spcPct val="0"/>
        </a:spcBef>
        <a:spcAft>
          <a:spcPct val="0"/>
        </a:spcAft>
        <a:defRPr sz="2800" b="1">
          <a:solidFill>
            <a:schemeClr val="tx1"/>
          </a:solidFill>
          <a:latin typeface="Trebuchet MS" pitchFamily="34" charset="0"/>
        </a:defRPr>
      </a:lvl5pPr>
      <a:lvl6pPr marL="457200" algn="l" rtl="0" eaLnBrk="1" fontAlgn="base" hangingPunct="1">
        <a:spcBef>
          <a:spcPct val="0"/>
        </a:spcBef>
        <a:spcAft>
          <a:spcPct val="0"/>
        </a:spcAft>
        <a:defRPr sz="2800" b="1">
          <a:solidFill>
            <a:schemeClr val="tx1"/>
          </a:solidFill>
          <a:latin typeface="Trebuchet MS" pitchFamily="34" charset="0"/>
        </a:defRPr>
      </a:lvl6pPr>
      <a:lvl7pPr marL="914400" algn="l" rtl="0" eaLnBrk="1" fontAlgn="base" hangingPunct="1">
        <a:spcBef>
          <a:spcPct val="0"/>
        </a:spcBef>
        <a:spcAft>
          <a:spcPct val="0"/>
        </a:spcAft>
        <a:defRPr sz="2800" b="1">
          <a:solidFill>
            <a:schemeClr val="tx1"/>
          </a:solidFill>
          <a:latin typeface="Trebuchet MS" pitchFamily="34" charset="0"/>
        </a:defRPr>
      </a:lvl7pPr>
      <a:lvl8pPr marL="1371600" algn="l" rtl="0" eaLnBrk="1" fontAlgn="base" hangingPunct="1">
        <a:spcBef>
          <a:spcPct val="0"/>
        </a:spcBef>
        <a:spcAft>
          <a:spcPct val="0"/>
        </a:spcAft>
        <a:defRPr sz="2800" b="1">
          <a:solidFill>
            <a:schemeClr val="tx1"/>
          </a:solidFill>
          <a:latin typeface="Trebuchet MS" pitchFamily="34" charset="0"/>
        </a:defRPr>
      </a:lvl8pPr>
      <a:lvl9pPr marL="1828800" algn="l" rtl="0" eaLnBrk="1" fontAlgn="base" hangingPunct="1">
        <a:spcBef>
          <a:spcPct val="0"/>
        </a:spcBef>
        <a:spcAft>
          <a:spcPct val="0"/>
        </a:spcAft>
        <a:defRPr sz="2800" b="1">
          <a:solidFill>
            <a:schemeClr val="tx1"/>
          </a:solidFill>
          <a:latin typeface="Trebuchet MS" pitchFamily="34" charset="0"/>
        </a:defRPr>
      </a:lvl9pPr>
    </p:titleStyle>
    <p:bodyStyle>
      <a:lvl1pPr marL="342900" indent="-342900" algn="l" rtl="0" eaLnBrk="0" fontAlgn="base" hangingPunct="0">
        <a:spcBef>
          <a:spcPct val="20000"/>
        </a:spcBef>
        <a:spcAft>
          <a:spcPct val="0"/>
        </a:spcAft>
        <a:buClr>
          <a:schemeClr val="accent2"/>
        </a:buClr>
        <a:buFont typeface="Arial" charset="0"/>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0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a:solidFill>
            <a:schemeClr val="tx1"/>
          </a:solidFill>
          <a:latin typeface="+mn-lt"/>
        </a:defRPr>
      </a:lvl3pPr>
      <a:lvl4pPr marL="1600200" indent="-228600" algn="l" rtl="0" eaLnBrk="0" fontAlgn="base" hangingPunct="0">
        <a:spcBef>
          <a:spcPct val="20000"/>
        </a:spcBef>
        <a:spcAft>
          <a:spcPct val="0"/>
        </a:spcAft>
        <a:buClr>
          <a:schemeClr val="accent2"/>
        </a:buClr>
        <a:buChar char="•"/>
        <a:defRPr sz="16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1079500" y="1125538"/>
            <a:ext cx="6948488" cy="1069975"/>
          </a:xfrm>
          <a:prstGeom prst="rect">
            <a:avLst/>
          </a:prstGeom>
          <a:noFill/>
          <a:ln w="9525">
            <a:noFill/>
            <a:miter lim="800000"/>
            <a:headEnd/>
            <a:tailEnd/>
          </a:ln>
        </p:spPr>
        <p:txBody>
          <a:bodyPr vert="horz" wrap="square" lIns="90000" tIns="46800" rIns="90000" bIns="46800" numCol="1" anchor="t" anchorCtr="0" compatLnSpc="1">
            <a:prstTxWarp prst="textNoShape">
              <a:avLst/>
            </a:prstTxWarp>
          </a:bodyPr>
          <a:lstStyle/>
          <a:p>
            <a:pPr lvl="0"/>
            <a:r>
              <a:rPr lang="en-US" smtClean="0"/>
              <a:t>Click to edit Master title style</a:t>
            </a:r>
          </a:p>
        </p:txBody>
      </p:sp>
      <p:sp>
        <p:nvSpPr>
          <p:cNvPr id="37891" name="Rectangle 3"/>
          <p:cNvSpPr>
            <a:spLocks noGrp="1" noChangeArrowheads="1"/>
          </p:cNvSpPr>
          <p:nvPr>
            <p:ph type="body" idx="1"/>
          </p:nvPr>
        </p:nvSpPr>
        <p:spPr bwMode="auto">
          <a:xfrm>
            <a:off x="1079500" y="2338388"/>
            <a:ext cx="6948488" cy="37433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1" name="Rectangle 7"/>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chemeClr val="tx2"/>
                </a:solidFill>
                <a:latin typeface="+mn-lt"/>
              </a:defRPr>
            </a:lvl1pPr>
          </a:lstStyle>
          <a:p>
            <a:pPr>
              <a:defRPr/>
            </a:pPr>
            <a:fld id="{E5314A83-276A-4555-B68D-EDD3E6ED876B}"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926" r:id="rId1"/>
    <p:sldLayoutId id="2147483841" r:id="rId2"/>
    <p:sldLayoutId id="2147483840" r:id="rId3"/>
    <p:sldLayoutId id="2147483839" r:id="rId4"/>
    <p:sldLayoutId id="2147483838" r:id="rId5"/>
    <p:sldLayoutId id="2147483837" r:id="rId6"/>
    <p:sldLayoutId id="2147483836" r:id="rId7"/>
    <p:sldLayoutId id="2147483835" r:id="rId8"/>
    <p:sldLayoutId id="2147483834" r:id="rId9"/>
    <p:sldLayoutId id="2147483833" r:id="rId10"/>
    <p:sldLayoutId id="2147483832" r:id="rId11"/>
  </p:sldLayoutIdLst>
  <p:hf hdr="0" ftr="0" dt="0"/>
  <p:txStyles>
    <p:titleStyle>
      <a:lvl1pPr algn="l" rtl="0" eaLnBrk="0" fontAlgn="base" hangingPunct="0">
        <a:lnSpc>
          <a:spcPts val="3200"/>
        </a:lnSpc>
        <a:spcBef>
          <a:spcPct val="0"/>
        </a:spcBef>
        <a:spcAft>
          <a:spcPct val="0"/>
        </a:spcAft>
        <a:defRPr sz="2800" b="1">
          <a:solidFill>
            <a:schemeClr val="tx2"/>
          </a:solidFill>
          <a:latin typeface="+mj-lt"/>
          <a:ea typeface="+mj-ea"/>
          <a:cs typeface="+mj-cs"/>
        </a:defRPr>
      </a:lvl1pPr>
      <a:lvl2pPr algn="l" rtl="0" eaLnBrk="0" fontAlgn="base" hangingPunct="0">
        <a:lnSpc>
          <a:spcPts val="3200"/>
        </a:lnSpc>
        <a:spcBef>
          <a:spcPct val="0"/>
        </a:spcBef>
        <a:spcAft>
          <a:spcPct val="0"/>
        </a:spcAft>
        <a:defRPr sz="2800" b="1">
          <a:solidFill>
            <a:schemeClr val="tx2"/>
          </a:solidFill>
          <a:latin typeface="Trebuchet MS" pitchFamily="34" charset="0"/>
        </a:defRPr>
      </a:lvl2pPr>
      <a:lvl3pPr algn="l" rtl="0" eaLnBrk="0" fontAlgn="base" hangingPunct="0">
        <a:lnSpc>
          <a:spcPts val="3200"/>
        </a:lnSpc>
        <a:spcBef>
          <a:spcPct val="0"/>
        </a:spcBef>
        <a:spcAft>
          <a:spcPct val="0"/>
        </a:spcAft>
        <a:defRPr sz="2800" b="1">
          <a:solidFill>
            <a:schemeClr val="tx2"/>
          </a:solidFill>
          <a:latin typeface="Trebuchet MS" pitchFamily="34" charset="0"/>
        </a:defRPr>
      </a:lvl3pPr>
      <a:lvl4pPr algn="l" rtl="0" eaLnBrk="0" fontAlgn="base" hangingPunct="0">
        <a:lnSpc>
          <a:spcPts val="3200"/>
        </a:lnSpc>
        <a:spcBef>
          <a:spcPct val="0"/>
        </a:spcBef>
        <a:spcAft>
          <a:spcPct val="0"/>
        </a:spcAft>
        <a:defRPr sz="2800" b="1">
          <a:solidFill>
            <a:schemeClr val="tx2"/>
          </a:solidFill>
          <a:latin typeface="Trebuchet MS" pitchFamily="34" charset="0"/>
        </a:defRPr>
      </a:lvl4pPr>
      <a:lvl5pPr algn="l" rtl="0" eaLnBrk="0" fontAlgn="base" hangingPunct="0">
        <a:lnSpc>
          <a:spcPts val="3200"/>
        </a:lnSpc>
        <a:spcBef>
          <a:spcPct val="0"/>
        </a:spcBef>
        <a:spcAft>
          <a:spcPct val="0"/>
        </a:spcAft>
        <a:defRPr sz="2800" b="1">
          <a:solidFill>
            <a:schemeClr val="tx2"/>
          </a:solidFill>
          <a:latin typeface="Trebuchet MS" pitchFamily="34" charset="0"/>
        </a:defRPr>
      </a:lvl5pPr>
      <a:lvl6pPr marL="457200" algn="l" rtl="0" eaLnBrk="1" fontAlgn="base" hangingPunct="1">
        <a:lnSpc>
          <a:spcPts val="3200"/>
        </a:lnSpc>
        <a:spcBef>
          <a:spcPct val="0"/>
        </a:spcBef>
        <a:spcAft>
          <a:spcPct val="0"/>
        </a:spcAft>
        <a:defRPr sz="2800" b="1">
          <a:solidFill>
            <a:schemeClr val="tx2"/>
          </a:solidFill>
          <a:latin typeface="Trebuchet MS" pitchFamily="34" charset="0"/>
        </a:defRPr>
      </a:lvl6pPr>
      <a:lvl7pPr marL="914400" algn="l" rtl="0" eaLnBrk="1" fontAlgn="base" hangingPunct="1">
        <a:lnSpc>
          <a:spcPts val="3200"/>
        </a:lnSpc>
        <a:spcBef>
          <a:spcPct val="0"/>
        </a:spcBef>
        <a:spcAft>
          <a:spcPct val="0"/>
        </a:spcAft>
        <a:defRPr sz="2800" b="1">
          <a:solidFill>
            <a:schemeClr val="tx2"/>
          </a:solidFill>
          <a:latin typeface="Trebuchet MS" pitchFamily="34" charset="0"/>
        </a:defRPr>
      </a:lvl7pPr>
      <a:lvl8pPr marL="1371600" algn="l" rtl="0" eaLnBrk="1" fontAlgn="base" hangingPunct="1">
        <a:lnSpc>
          <a:spcPts val="3200"/>
        </a:lnSpc>
        <a:spcBef>
          <a:spcPct val="0"/>
        </a:spcBef>
        <a:spcAft>
          <a:spcPct val="0"/>
        </a:spcAft>
        <a:defRPr sz="2800" b="1">
          <a:solidFill>
            <a:schemeClr val="tx2"/>
          </a:solidFill>
          <a:latin typeface="Trebuchet MS" pitchFamily="34" charset="0"/>
        </a:defRPr>
      </a:lvl8pPr>
      <a:lvl9pPr marL="1828800" algn="l" rtl="0" eaLnBrk="1" fontAlgn="base" hangingPunct="1">
        <a:lnSpc>
          <a:spcPts val="3200"/>
        </a:lnSpc>
        <a:spcBef>
          <a:spcPct val="0"/>
        </a:spcBef>
        <a:spcAft>
          <a:spcPct val="0"/>
        </a:spcAft>
        <a:defRPr sz="2800" b="1">
          <a:solidFill>
            <a:schemeClr val="tx2"/>
          </a:solidFill>
          <a:latin typeface="Trebuchet MS" pitchFamily="34" charset="0"/>
        </a:defRPr>
      </a:lvl9pPr>
    </p:titleStyle>
    <p:bodyStyle>
      <a:lvl1pPr marL="342900" indent="-342900" algn="l" rtl="0" eaLnBrk="0" fontAlgn="base" hangingPunct="0">
        <a:spcBef>
          <a:spcPct val="20000"/>
        </a:spcBef>
        <a:spcAft>
          <a:spcPct val="0"/>
        </a:spcAft>
        <a:buClr>
          <a:srgbClr val="FF6600"/>
        </a:buClr>
        <a:buFont typeface="Arial" charset="0"/>
        <a:buChar char="►"/>
        <a:defRPr sz="2400">
          <a:solidFill>
            <a:srgbClr val="1A2D5B"/>
          </a:solidFill>
          <a:latin typeface="+mn-lt"/>
          <a:ea typeface="+mn-ea"/>
          <a:cs typeface="+mn-cs"/>
        </a:defRPr>
      </a:lvl1pPr>
      <a:lvl2pPr marL="742950" indent="-285750" algn="l" rtl="0" eaLnBrk="0" fontAlgn="base" hangingPunct="0">
        <a:spcBef>
          <a:spcPct val="20000"/>
        </a:spcBef>
        <a:spcAft>
          <a:spcPct val="0"/>
        </a:spcAft>
        <a:buClr>
          <a:srgbClr val="FF6600"/>
        </a:buClr>
        <a:buChar char="•"/>
        <a:defRPr sz="2000">
          <a:solidFill>
            <a:srgbClr val="1A2D5B"/>
          </a:solidFill>
          <a:latin typeface="+mn-lt"/>
        </a:defRPr>
      </a:lvl2pPr>
      <a:lvl3pPr marL="1143000" indent="-228600" algn="l" rtl="0" eaLnBrk="0" fontAlgn="base" hangingPunct="0">
        <a:spcBef>
          <a:spcPct val="20000"/>
        </a:spcBef>
        <a:spcAft>
          <a:spcPct val="0"/>
        </a:spcAft>
        <a:buClr>
          <a:srgbClr val="FF6600"/>
        </a:buClr>
        <a:buChar char="•"/>
        <a:defRPr>
          <a:solidFill>
            <a:srgbClr val="1A2D5B"/>
          </a:solidFill>
          <a:latin typeface="+mn-lt"/>
        </a:defRPr>
      </a:lvl3pPr>
      <a:lvl4pPr marL="1600200" indent="-228600" algn="l" rtl="0" eaLnBrk="0" fontAlgn="base" hangingPunct="0">
        <a:spcBef>
          <a:spcPct val="20000"/>
        </a:spcBef>
        <a:spcAft>
          <a:spcPct val="0"/>
        </a:spcAft>
        <a:buClr>
          <a:srgbClr val="FF6600"/>
        </a:buClr>
        <a:buChar char="•"/>
        <a:defRPr sz="1600">
          <a:solidFill>
            <a:srgbClr val="1A2D5B"/>
          </a:solidFill>
          <a:latin typeface="+mn-lt"/>
        </a:defRPr>
      </a:lvl4pPr>
      <a:lvl5pPr marL="2057400" indent="-228600" algn="l" rtl="0" eaLnBrk="0" fontAlgn="base" hangingPunct="0">
        <a:spcBef>
          <a:spcPct val="20000"/>
        </a:spcBef>
        <a:spcAft>
          <a:spcPct val="0"/>
        </a:spcAft>
        <a:buChar char="•"/>
        <a:defRPr>
          <a:solidFill>
            <a:srgbClr val="1A2D5B"/>
          </a:solidFill>
          <a:latin typeface="+mn-lt"/>
        </a:defRPr>
      </a:lvl5pPr>
      <a:lvl6pPr marL="2514600" indent="-228600" algn="l" rtl="0" eaLnBrk="1" fontAlgn="base" hangingPunct="1">
        <a:spcBef>
          <a:spcPct val="20000"/>
        </a:spcBef>
        <a:spcAft>
          <a:spcPct val="0"/>
        </a:spcAft>
        <a:buChar char="•"/>
        <a:defRPr>
          <a:solidFill>
            <a:srgbClr val="1A2D5B"/>
          </a:solidFill>
          <a:latin typeface="+mn-lt"/>
        </a:defRPr>
      </a:lvl6pPr>
      <a:lvl7pPr marL="2971800" indent="-228600" algn="l" rtl="0" eaLnBrk="1" fontAlgn="base" hangingPunct="1">
        <a:spcBef>
          <a:spcPct val="20000"/>
        </a:spcBef>
        <a:spcAft>
          <a:spcPct val="0"/>
        </a:spcAft>
        <a:buChar char="•"/>
        <a:defRPr>
          <a:solidFill>
            <a:srgbClr val="1A2D5B"/>
          </a:solidFill>
          <a:latin typeface="+mn-lt"/>
        </a:defRPr>
      </a:lvl7pPr>
      <a:lvl8pPr marL="3429000" indent="-228600" algn="l" rtl="0" eaLnBrk="1" fontAlgn="base" hangingPunct="1">
        <a:spcBef>
          <a:spcPct val="20000"/>
        </a:spcBef>
        <a:spcAft>
          <a:spcPct val="0"/>
        </a:spcAft>
        <a:buChar char="•"/>
        <a:defRPr>
          <a:solidFill>
            <a:srgbClr val="1A2D5B"/>
          </a:solidFill>
          <a:latin typeface="+mn-lt"/>
        </a:defRPr>
      </a:lvl8pPr>
      <a:lvl9pPr marL="3886200" indent="-228600" algn="l" rtl="0" eaLnBrk="1" fontAlgn="base" hangingPunct="1">
        <a:spcBef>
          <a:spcPct val="20000"/>
        </a:spcBef>
        <a:spcAft>
          <a:spcPct val="0"/>
        </a:spcAft>
        <a:buChar char="•"/>
        <a:defRPr>
          <a:solidFill>
            <a:srgbClr val="1A2D5B"/>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title"/>
          </p:nvPr>
        </p:nvSpPr>
        <p:spPr bwMode="auto">
          <a:xfrm>
            <a:off x="1079500" y="1619250"/>
            <a:ext cx="7021513" cy="15224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50179" name="Rectangle 8"/>
          <p:cNvSpPr>
            <a:spLocks noGrp="1" noChangeArrowheads="1"/>
          </p:cNvSpPr>
          <p:nvPr>
            <p:ph type="body" idx="1"/>
          </p:nvPr>
        </p:nvSpPr>
        <p:spPr bwMode="auto">
          <a:xfrm>
            <a:off x="1079500" y="3644900"/>
            <a:ext cx="7021513" cy="24368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14025" name="Rectangle 9"/>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chemeClr val="tx1"/>
                </a:solidFill>
                <a:latin typeface="+mn-lt"/>
              </a:defRPr>
            </a:lvl1pPr>
          </a:lstStyle>
          <a:p>
            <a:pPr>
              <a:defRPr/>
            </a:pPr>
            <a:fld id="{EEA496E1-3B0E-4A51-B464-5B90206A9DDE}"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52" r:id="rId1"/>
    <p:sldLayoutId id="2147483851" r:id="rId2"/>
    <p:sldLayoutId id="2147483850" r:id="rId3"/>
    <p:sldLayoutId id="2147483849" r:id="rId4"/>
    <p:sldLayoutId id="2147483848" r:id="rId5"/>
    <p:sldLayoutId id="2147483847" r:id="rId6"/>
    <p:sldLayoutId id="2147483846" r:id="rId7"/>
    <p:sldLayoutId id="2147483845" r:id="rId8"/>
    <p:sldLayoutId id="2147483844" r:id="rId9"/>
    <p:sldLayoutId id="2147483843" r:id="rId10"/>
    <p:sldLayoutId id="2147483842" r:id="rId11"/>
  </p:sldLayoutIdLst>
  <p:hf hdr="0" ftr="0" dt="0"/>
  <p:txStyles>
    <p:titleStyle>
      <a:lvl1pPr algn="l" rtl="0" eaLnBrk="0" fontAlgn="base" hangingPunct="0">
        <a:spcBef>
          <a:spcPct val="0"/>
        </a:spcBef>
        <a:spcAft>
          <a:spcPct val="0"/>
        </a:spcAft>
        <a:defRPr sz="2800" b="1">
          <a:solidFill>
            <a:srgbClr val="FFFFFF"/>
          </a:solidFill>
          <a:latin typeface="+mj-lt"/>
          <a:ea typeface="+mj-ea"/>
          <a:cs typeface="+mj-cs"/>
        </a:defRPr>
      </a:lvl1pPr>
      <a:lvl2pPr algn="l" rtl="0" eaLnBrk="0" fontAlgn="base" hangingPunct="0">
        <a:spcBef>
          <a:spcPct val="0"/>
        </a:spcBef>
        <a:spcAft>
          <a:spcPct val="0"/>
        </a:spcAft>
        <a:defRPr sz="2800" b="1">
          <a:solidFill>
            <a:srgbClr val="FFFFFF"/>
          </a:solidFill>
          <a:latin typeface="Trebuchet MS" pitchFamily="34" charset="0"/>
        </a:defRPr>
      </a:lvl2pPr>
      <a:lvl3pPr algn="l" rtl="0" eaLnBrk="0" fontAlgn="base" hangingPunct="0">
        <a:spcBef>
          <a:spcPct val="0"/>
        </a:spcBef>
        <a:spcAft>
          <a:spcPct val="0"/>
        </a:spcAft>
        <a:defRPr sz="2800" b="1">
          <a:solidFill>
            <a:srgbClr val="FFFFFF"/>
          </a:solidFill>
          <a:latin typeface="Trebuchet MS" pitchFamily="34" charset="0"/>
        </a:defRPr>
      </a:lvl3pPr>
      <a:lvl4pPr algn="l" rtl="0" eaLnBrk="0" fontAlgn="base" hangingPunct="0">
        <a:spcBef>
          <a:spcPct val="0"/>
        </a:spcBef>
        <a:spcAft>
          <a:spcPct val="0"/>
        </a:spcAft>
        <a:defRPr sz="2800" b="1">
          <a:solidFill>
            <a:srgbClr val="FFFFFF"/>
          </a:solidFill>
          <a:latin typeface="Trebuchet MS" pitchFamily="34" charset="0"/>
        </a:defRPr>
      </a:lvl4pPr>
      <a:lvl5pPr algn="l" rtl="0" eaLnBrk="0" fontAlgn="base" hangingPunct="0">
        <a:spcBef>
          <a:spcPct val="0"/>
        </a:spcBef>
        <a:spcAft>
          <a:spcPct val="0"/>
        </a:spcAft>
        <a:defRPr sz="2800" b="1">
          <a:solidFill>
            <a:srgbClr val="FFFFFF"/>
          </a:solidFill>
          <a:latin typeface="Trebuchet MS" pitchFamily="34" charset="0"/>
        </a:defRPr>
      </a:lvl5pPr>
      <a:lvl6pPr marL="457200" algn="l" rtl="0" eaLnBrk="1" fontAlgn="base" hangingPunct="1">
        <a:spcBef>
          <a:spcPct val="0"/>
        </a:spcBef>
        <a:spcAft>
          <a:spcPct val="0"/>
        </a:spcAft>
        <a:defRPr sz="2800" b="1">
          <a:solidFill>
            <a:srgbClr val="FFFFFF"/>
          </a:solidFill>
          <a:latin typeface="Trebuchet MS" pitchFamily="34" charset="0"/>
        </a:defRPr>
      </a:lvl6pPr>
      <a:lvl7pPr marL="914400" algn="l" rtl="0" eaLnBrk="1" fontAlgn="base" hangingPunct="1">
        <a:spcBef>
          <a:spcPct val="0"/>
        </a:spcBef>
        <a:spcAft>
          <a:spcPct val="0"/>
        </a:spcAft>
        <a:defRPr sz="2800" b="1">
          <a:solidFill>
            <a:srgbClr val="FFFFFF"/>
          </a:solidFill>
          <a:latin typeface="Trebuchet MS" pitchFamily="34" charset="0"/>
        </a:defRPr>
      </a:lvl7pPr>
      <a:lvl8pPr marL="1371600" algn="l" rtl="0" eaLnBrk="1" fontAlgn="base" hangingPunct="1">
        <a:spcBef>
          <a:spcPct val="0"/>
        </a:spcBef>
        <a:spcAft>
          <a:spcPct val="0"/>
        </a:spcAft>
        <a:defRPr sz="2800" b="1">
          <a:solidFill>
            <a:srgbClr val="FFFFFF"/>
          </a:solidFill>
          <a:latin typeface="Trebuchet MS" pitchFamily="34" charset="0"/>
        </a:defRPr>
      </a:lvl8pPr>
      <a:lvl9pPr marL="1828800" algn="l" rtl="0" eaLnBrk="1" fontAlgn="base" hangingPunct="1">
        <a:spcBef>
          <a:spcPct val="0"/>
        </a:spcBef>
        <a:spcAft>
          <a:spcPct val="0"/>
        </a:spcAft>
        <a:defRPr sz="2800" b="1">
          <a:solidFill>
            <a:srgbClr val="FFFFFF"/>
          </a:solidFill>
          <a:latin typeface="Trebuchet MS" pitchFamily="34" charset="0"/>
        </a:defRPr>
      </a:lvl9pPr>
    </p:titleStyle>
    <p:bodyStyle>
      <a:lvl1pPr marL="342900" indent="-342900" algn="l" rtl="0" eaLnBrk="0" fontAlgn="base" hangingPunct="0">
        <a:spcBef>
          <a:spcPct val="20000"/>
        </a:spcBef>
        <a:spcAft>
          <a:spcPct val="0"/>
        </a:spcAft>
        <a:buClr>
          <a:schemeClr val="accent2"/>
        </a:buClr>
        <a:buFont typeface="Arial" charset="0"/>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0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a:solidFill>
            <a:schemeClr val="tx1"/>
          </a:solidFill>
          <a:latin typeface="+mn-lt"/>
        </a:defRPr>
      </a:lvl3pPr>
      <a:lvl4pPr marL="1600200" indent="-228600" algn="l" rtl="0" eaLnBrk="0" fontAlgn="base" hangingPunct="0">
        <a:spcBef>
          <a:spcPct val="20000"/>
        </a:spcBef>
        <a:spcAft>
          <a:spcPct val="0"/>
        </a:spcAft>
        <a:buClr>
          <a:schemeClr val="accent2"/>
        </a:buClr>
        <a:buChar char="•"/>
        <a:defRPr sz="16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292868" name="Rectangle 4"/>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chemeClr val="tx1"/>
                </a:solidFill>
                <a:latin typeface="+mn-lt"/>
              </a:defRPr>
            </a:lvl1pPr>
          </a:lstStyle>
          <a:p>
            <a:pPr>
              <a:defRPr/>
            </a:pPr>
            <a:fld id="{B044E866-C8A6-4D7F-87DF-98A1E7321868}"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63" r:id="rId1"/>
    <p:sldLayoutId id="2147483862" r:id="rId2"/>
    <p:sldLayoutId id="2147483861" r:id="rId3"/>
    <p:sldLayoutId id="2147483860" r:id="rId4"/>
    <p:sldLayoutId id="2147483859" r:id="rId5"/>
    <p:sldLayoutId id="2147483858" r:id="rId6"/>
    <p:sldLayoutId id="2147483857" r:id="rId7"/>
    <p:sldLayoutId id="2147483856" r:id="rId8"/>
    <p:sldLayoutId id="2147483855" r:id="rId9"/>
    <p:sldLayoutId id="2147483854" r:id="rId10"/>
    <p:sldLayoutId id="2147483853" r:id="rId11"/>
  </p:sldLayoutIdLst>
  <p:hf hdr="0" ftr="0" dt="0"/>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Trebuchet MS" pitchFamily="34" charset="0"/>
        </a:defRPr>
      </a:lvl2pPr>
      <a:lvl3pPr algn="l" rtl="0" eaLnBrk="0" fontAlgn="base" hangingPunct="0">
        <a:spcBef>
          <a:spcPct val="0"/>
        </a:spcBef>
        <a:spcAft>
          <a:spcPct val="0"/>
        </a:spcAft>
        <a:defRPr sz="2800" b="1">
          <a:solidFill>
            <a:schemeClr val="tx1"/>
          </a:solidFill>
          <a:latin typeface="Trebuchet MS" pitchFamily="34" charset="0"/>
        </a:defRPr>
      </a:lvl3pPr>
      <a:lvl4pPr algn="l" rtl="0" eaLnBrk="0" fontAlgn="base" hangingPunct="0">
        <a:spcBef>
          <a:spcPct val="0"/>
        </a:spcBef>
        <a:spcAft>
          <a:spcPct val="0"/>
        </a:spcAft>
        <a:defRPr sz="2800" b="1">
          <a:solidFill>
            <a:schemeClr val="tx1"/>
          </a:solidFill>
          <a:latin typeface="Trebuchet MS" pitchFamily="34" charset="0"/>
        </a:defRPr>
      </a:lvl4pPr>
      <a:lvl5pPr algn="l" rtl="0" eaLnBrk="0" fontAlgn="base" hangingPunct="0">
        <a:spcBef>
          <a:spcPct val="0"/>
        </a:spcBef>
        <a:spcAft>
          <a:spcPct val="0"/>
        </a:spcAft>
        <a:defRPr sz="2800" b="1">
          <a:solidFill>
            <a:schemeClr val="tx1"/>
          </a:solidFill>
          <a:latin typeface="Trebuchet MS" pitchFamily="34" charset="0"/>
        </a:defRPr>
      </a:lvl5pPr>
      <a:lvl6pPr marL="457200" algn="l" rtl="0" eaLnBrk="1" fontAlgn="base" hangingPunct="1">
        <a:spcBef>
          <a:spcPct val="0"/>
        </a:spcBef>
        <a:spcAft>
          <a:spcPct val="0"/>
        </a:spcAft>
        <a:defRPr sz="2800" b="1">
          <a:solidFill>
            <a:schemeClr val="tx1"/>
          </a:solidFill>
          <a:latin typeface="Trebuchet MS" pitchFamily="34" charset="0"/>
        </a:defRPr>
      </a:lvl6pPr>
      <a:lvl7pPr marL="914400" algn="l" rtl="0" eaLnBrk="1" fontAlgn="base" hangingPunct="1">
        <a:spcBef>
          <a:spcPct val="0"/>
        </a:spcBef>
        <a:spcAft>
          <a:spcPct val="0"/>
        </a:spcAft>
        <a:defRPr sz="2800" b="1">
          <a:solidFill>
            <a:schemeClr val="tx1"/>
          </a:solidFill>
          <a:latin typeface="Trebuchet MS" pitchFamily="34" charset="0"/>
        </a:defRPr>
      </a:lvl7pPr>
      <a:lvl8pPr marL="1371600" algn="l" rtl="0" eaLnBrk="1" fontAlgn="base" hangingPunct="1">
        <a:spcBef>
          <a:spcPct val="0"/>
        </a:spcBef>
        <a:spcAft>
          <a:spcPct val="0"/>
        </a:spcAft>
        <a:defRPr sz="2800" b="1">
          <a:solidFill>
            <a:schemeClr val="tx1"/>
          </a:solidFill>
          <a:latin typeface="Trebuchet MS" pitchFamily="34" charset="0"/>
        </a:defRPr>
      </a:lvl8pPr>
      <a:lvl9pPr marL="1828800" algn="l" rtl="0" eaLnBrk="1" fontAlgn="base" hangingPunct="1">
        <a:spcBef>
          <a:spcPct val="0"/>
        </a:spcBef>
        <a:spcAft>
          <a:spcPct val="0"/>
        </a:spcAft>
        <a:defRPr sz="2800" b="1">
          <a:solidFill>
            <a:schemeClr val="tx1"/>
          </a:solidFill>
          <a:latin typeface="Trebuchet MS" pitchFamily="34" charset="0"/>
        </a:defRPr>
      </a:lvl9pPr>
    </p:titleStyle>
    <p:bodyStyle>
      <a:lvl1pPr marL="342900" indent="-342900" algn="l" rtl="0" eaLnBrk="0" fontAlgn="base" hangingPunct="0">
        <a:spcBef>
          <a:spcPct val="20000"/>
        </a:spcBef>
        <a:spcAft>
          <a:spcPct val="0"/>
        </a:spcAft>
        <a:buClr>
          <a:schemeClr val="accent2"/>
        </a:buClr>
        <a:buFont typeface="Arial" charset="0"/>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0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a:solidFill>
            <a:schemeClr val="tx1"/>
          </a:solidFill>
          <a:latin typeface="+mn-lt"/>
        </a:defRPr>
      </a:lvl3pPr>
      <a:lvl4pPr marL="1600200" indent="-228600" algn="l" rtl="0" eaLnBrk="0" fontAlgn="base" hangingPunct="0">
        <a:spcBef>
          <a:spcPct val="20000"/>
        </a:spcBef>
        <a:spcAft>
          <a:spcPct val="0"/>
        </a:spcAft>
        <a:buClr>
          <a:schemeClr val="accent2"/>
        </a:buClr>
        <a:buChar char="•"/>
        <a:defRPr sz="16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74754" name="Rectangle 7"/>
          <p:cNvSpPr>
            <a:spLocks noGrp="1" noChangeArrowheads="1"/>
          </p:cNvSpPr>
          <p:nvPr>
            <p:ph type="title"/>
          </p:nvPr>
        </p:nvSpPr>
        <p:spPr bwMode="auto">
          <a:xfrm>
            <a:off x="1079500" y="1619250"/>
            <a:ext cx="7021513" cy="15224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74755" name="Rectangle 8"/>
          <p:cNvSpPr>
            <a:spLocks noGrp="1" noChangeArrowheads="1"/>
          </p:cNvSpPr>
          <p:nvPr>
            <p:ph type="body" idx="1"/>
          </p:nvPr>
        </p:nvSpPr>
        <p:spPr bwMode="auto">
          <a:xfrm>
            <a:off x="1079500" y="3644900"/>
            <a:ext cx="7021513" cy="24368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14025" name="Rectangle 9"/>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chemeClr val="tx1"/>
                </a:solidFill>
                <a:latin typeface="+mn-lt"/>
              </a:defRPr>
            </a:lvl1pPr>
          </a:lstStyle>
          <a:p>
            <a:pPr>
              <a:defRPr/>
            </a:pPr>
            <a:fld id="{CA140C4B-42DE-4D8B-B0AE-155BE72E6D8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74" r:id="rId1"/>
    <p:sldLayoutId id="2147483873" r:id="rId2"/>
    <p:sldLayoutId id="2147483872" r:id="rId3"/>
    <p:sldLayoutId id="2147483871" r:id="rId4"/>
    <p:sldLayoutId id="2147483870" r:id="rId5"/>
    <p:sldLayoutId id="2147483869" r:id="rId6"/>
    <p:sldLayoutId id="2147483868" r:id="rId7"/>
    <p:sldLayoutId id="2147483867" r:id="rId8"/>
    <p:sldLayoutId id="2147483866" r:id="rId9"/>
    <p:sldLayoutId id="2147483865" r:id="rId10"/>
    <p:sldLayoutId id="2147483864" r:id="rId11"/>
  </p:sldLayoutIdLst>
  <p:hf hdr="0" ftr="0" dt="0"/>
  <p:txStyles>
    <p:titleStyle>
      <a:lvl1pPr algn="l" rtl="0" eaLnBrk="0" fontAlgn="base" hangingPunct="0">
        <a:spcBef>
          <a:spcPct val="0"/>
        </a:spcBef>
        <a:spcAft>
          <a:spcPct val="0"/>
        </a:spcAft>
        <a:defRPr sz="2800" b="1">
          <a:solidFill>
            <a:srgbClr val="FFFFFF"/>
          </a:solidFill>
          <a:latin typeface="+mj-lt"/>
          <a:ea typeface="+mj-ea"/>
          <a:cs typeface="+mj-cs"/>
        </a:defRPr>
      </a:lvl1pPr>
      <a:lvl2pPr algn="l" rtl="0" eaLnBrk="0" fontAlgn="base" hangingPunct="0">
        <a:spcBef>
          <a:spcPct val="0"/>
        </a:spcBef>
        <a:spcAft>
          <a:spcPct val="0"/>
        </a:spcAft>
        <a:defRPr sz="2800" b="1">
          <a:solidFill>
            <a:srgbClr val="FFFFFF"/>
          </a:solidFill>
          <a:latin typeface="Trebuchet MS" pitchFamily="34" charset="0"/>
        </a:defRPr>
      </a:lvl2pPr>
      <a:lvl3pPr algn="l" rtl="0" eaLnBrk="0" fontAlgn="base" hangingPunct="0">
        <a:spcBef>
          <a:spcPct val="0"/>
        </a:spcBef>
        <a:spcAft>
          <a:spcPct val="0"/>
        </a:spcAft>
        <a:defRPr sz="2800" b="1">
          <a:solidFill>
            <a:srgbClr val="FFFFFF"/>
          </a:solidFill>
          <a:latin typeface="Trebuchet MS" pitchFamily="34" charset="0"/>
        </a:defRPr>
      </a:lvl3pPr>
      <a:lvl4pPr algn="l" rtl="0" eaLnBrk="0" fontAlgn="base" hangingPunct="0">
        <a:spcBef>
          <a:spcPct val="0"/>
        </a:spcBef>
        <a:spcAft>
          <a:spcPct val="0"/>
        </a:spcAft>
        <a:defRPr sz="2800" b="1">
          <a:solidFill>
            <a:srgbClr val="FFFFFF"/>
          </a:solidFill>
          <a:latin typeface="Trebuchet MS" pitchFamily="34" charset="0"/>
        </a:defRPr>
      </a:lvl4pPr>
      <a:lvl5pPr algn="l" rtl="0" eaLnBrk="0" fontAlgn="base" hangingPunct="0">
        <a:spcBef>
          <a:spcPct val="0"/>
        </a:spcBef>
        <a:spcAft>
          <a:spcPct val="0"/>
        </a:spcAft>
        <a:defRPr sz="2800" b="1">
          <a:solidFill>
            <a:srgbClr val="FFFFFF"/>
          </a:solidFill>
          <a:latin typeface="Trebuchet MS" pitchFamily="34" charset="0"/>
        </a:defRPr>
      </a:lvl5pPr>
      <a:lvl6pPr marL="457200" algn="l" rtl="0" eaLnBrk="1" fontAlgn="base" hangingPunct="1">
        <a:spcBef>
          <a:spcPct val="0"/>
        </a:spcBef>
        <a:spcAft>
          <a:spcPct val="0"/>
        </a:spcAft>
        <a:defRPr sz="2800" b="1">
          <a:solidFill>
            <a:srgbClr val="FFFFFF"/>
          </a:solidFill>
          <a:latin typeface="Trebuchet MS" pitchFamily="34" charset="0"/>
        </a:defRPr>
      </a:lvl6pPr>
      <a:lvl7pPr marL="914400" algn="l" rtl="0" eaLnBrk="1" fontAlgn="base" hangingPunct="1">
        <a:spcBef>
          <a:spcPct val="0"/>
        </a:spcBef>
        <a:spcAft>
          <a:spcPct val="0"/>
        </a:spcAft>
        <a:defRPr sz="2800" b="1">
          <a:solidFill>
            <a:srgbClr val="FFFFFF"/>
          </a:solidFill>
          <a:latin typeface="Trebuchet MS" pitchFamily="34" charset="0"/>
        </a:defRPr>
      </a:lvl7pPr>
      <a:lvl8pPr marL="1371600" algn="l" rtl="0" eaLnBrk="1" fontAlgn="base" hangingPunct="1">
        <a:spcBef>
          <a:spcPct val="0"/>
        </a:spcBef>
        <a:spcAft>
          <a:spcPct val="0"/>
        </a:spcAft>
        <a:defRPr sz="2800" b="1">
          <a:solidFill>
            <a:srgbClr val="FFFFFF"/>
          </a:solidFill>
          <a:latin typeface="Trebuchet MS" pitchFamily="34" charset="0"/>
        </a:defRPr>
      </a:lvl8pPr>
      <a:lvl9pPr marL="1828800" algn="l" rtl="0" eaLnBrk="1" fontAlgn="base" hangingPunct="1">
        <a:spcBef>
          <a:spcPct val="0"/>
        </a:spcBef>
        <a:spcAft>
          <a:spcPct val="0"/>
        </a:spcAft>
        <a:defRPr sz="2800" b="1">
          <a:solidFill>
            <a:srgbClr val="FFFFFF"/>
          </a:solidFill>
          <a:latin typeface="Trebuchet MS" pitchFamily="34" charset="0"/>
        </a:defRPr>
      </a:lvl9pPr>
    </p:titleStyle>
    <p:bodyStyle>
      <a:lvl1pPr marL="342900" indent="-342900" algn="l" rtl="0" eaLnBrk="0" fontAlgn="base" hangingPunct="0">
        <a:spcBef>
          <a:spcPct val="20000"/>
        </a:spcBef>
        <a:spcAft>
          <a:spcPct val="0"/>
        </a:spcAft>
        <a:buClr>
          <a:schemeClr val="accent2"/>
        </a:buClr>
        <a:buFont typeface="Arial" charset="0"/>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0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a:solidFill>
            <a:schemeClr val="tx1"/>
          </a:solidFill>
          <a:latin typeface="+mn-lt"/>
        </a:defRPr>
      </a:lvl3pPr>
      <a:lvl4pPr marL="1600200" indent="-228600" algn="l" rtl="0" eaLnBrk="0" fontAlgn="base" hangingPunct="0">
        <a:spcBef>
          <a:spcPct val="20000"/>
        </a:spcBef>
        <a:spcAft>
          <a:spcPct val="0"/>
        </a:spcAft>
        <a:buClr>
          <a:schemeClr val="accent2"/>
        </a:buClr>
        <a:buChar char="•"/>
        <a:defRPr sz="16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292868" name="Rectangle 4"/>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chemeClr val="tx1"/>
                </a:solidFill>
                <a:latin typeface="+mn-lt"/>
              </a:defRPr>
            </a:lvl1pPr>
          </a:lstStyle>
          <a:p>
            <a:pPr>
              <a:defRPr/>
            </a:pPr>
            <a:fld id="{319B8456-486A-461B-B495-59839C69623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85" r:id="rId1"/>
    <p:sldLayoutId id="2147483884" r:id="rId2"/>
    <p:sldLayoutId id="2147483883" r:id="rId3"/>
    <p:sldLayoutId id="2147483882" r:id="rId4"/>
    <p:sldLayoutId id="2147483881" r:id="rId5"/>
    <p:sldLayoutId id="2147483880" r:id="rId6"/>
    <p:sldLayoutId id="2147483879" r:id="rId7"/>
    <p:sldLayoutId id="2147483878" r:id="rId8"/>
    <p:sldLayoutId id="2147483877" r:id="rId9"/>
    <p:sldLayoutId id="2147483876" r:id="rId10"/>
    <p:sldLayoutId id="2147483875" r:id="rId11"/>
  </p:sldLayoutIdLst>
  <p:hf hdr="0" ftr="0" dt="0"/>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Trebuchet MS" pitchFamily="34" charset="0"/>
        </a:defRPr>
      </a:lvl2pPr>
      <a:lvl3pPr algn="l" rtl="0" eaLnBrk="0" fontAlgn="base" hangingPunct="0">
        <a:spcBef>
          <a:spcPct val="0"/>
        </a:spcBef>
        <a:spcAft>
          <a:spcPct val="0"/>
        </a:spcAft>
        <a:defRPr sz="2800" b="1">
          <a:solidFill>
            <a:schemeClr val="tx1"/>
          </a:solidFill>
          <a:latin typeface="Trebuchet MS" pitchFamily="34" charset="0"/>
        </a:defRPr>
      </a:lvl3pPr>
      <a:lvl4pPr algn="l" rtl="0" eaLnBrk="0" fontAlgn="base" hangingPunct="0">
        <a:spcBef>
          <a:spcPct val="0"/>
        </a:spcBef>
        <a:spcAft>
          <a:spcPct val="0"/>
        </a:spcAft>
        <a:defRPr sz="2800" b="1">
          <a:solidFill>
            <a:schemeClr val="tx1"/>
          </a:solidFill>
          <a:latin typeface="Trebuchet MS" pitchFamily="34" charset="0"/>
        </a:defRPr>
      </a:lvl4pPr>
      <a:lvl5pPr algn="l" rtl="0" eaLnBrk="0" fontAlgn="base" hangingPunct="0">
        <a:spcBef>
          <a:spcPct val="0"/>
        </a:spcBef>
        <a:spcAft>
          <a:spcPct val="0"/>
        </a:spcAft>
        <a:defRPr sz="2800" b="1">
          <a:solidFill>
            <a:schemeClr val="tx1"/>
          </a:solidFill>
          <a:latin typeface="Trebuchet MS" pitchFamily="34" charset="0"/>
        </a:defRPr>
      </a:lvl5pPr>
      <a:lvl6pPr marL="457200" algn="l" rtl="0" eaLnBrk="1" fontAlgn="base" hangingPunct="1">
        <a:spcBef>
          <a:spcPct val="0"/>
        </a:spcBef>
        <a:spcAft>
          <a:spcPct val="0"/>
        </a:spcAft>
        <a:defRPr sz="2800" b="1">
          <a:solidFill>
            <a:schemeClr val="tx1"/>
          </a:solidFill>
          <a:latin typeface="Trebuchet MS" pitchFamily="34" charset="0"/>
        </a:defRPr>
      </a:lvl6pPr>
      <a:lvl7pPr marL="914400" algn="l" rtl="0" eaLnBrk="1" fontAlgn="base" hangingPunct="1">
        <a:spcBef>
          <a:spcPct val="0"/>
        </a:spcBef>
        <a:spcAft>
          <a:spcPct val="0"/>
        </a:spcAft>
        <a:defRPr sz="2800" b="1">
          <a:solidFill>
            <a:schemeClr val="tx1"/>
          </a:solidFill>
          <a:latin typeface="Trebuchet MS" pitchFamily="34" charset="0"/>
        </a:defRPr>
      </a:lvl7pPr>
      <a:lvl8pPr marL="1371600" algn="l" rtl="0" eaLnBrk="1" fontAlgn="base" hangingPunct="1">
        <a:spcBef>
          <a:spcPct val="0"/>
        </a:spcBef>
        <a:spcAft>
          <a:spcPct val="0"/>
        </a:spcAft>
        <a:defRPr sz="2800" b="1">
          <a:solidFill>
            <a:schemeClr val="tx1"/>
          </a:solidFill>
          <a:latin typeface="Trebuchet MS" pitchFamily="34" charset="0"/>
        </a:defRPr>
      </a:lvl8pPr>
      <a:lvl9pPr marL="1828800" algn="l" rtl="0" eaLnBrk="1" fontAlgn="base" hangingPunct="1">
        <a:spcBef>
          <a:spcPct val="0"/>
        </a:spcBef>
        <a:spcAft>
          <a:spcPct val="0"/>
        </a:spcAft>
        <a:defRPr sz="2800" b="1">
          <a:solidFill>
            <a:schemeClr val="tx1"/>
          </a:solidFill>
          <a:latin typeface="Trebuchet MS" pitchFamily="34" charset="0"/>
        </a:defRPr>
      </a:lvl9pPr>
    </p:titleStyle>
    <p:bodyStyle>
      <a:lvl1pPr marL="342900" indent="-342900" algn="l" rtl="0" eaLnBrk="0" fontAlgn="base" hangingPunct="0">
        <a:spcBef>
          <a:spcPct val="20000"/>
        </a:spcBef>
        <a:spcAft>
          <a:spcPct val="0"/>
        </a:spcAft>
        <a:buClr>
          <a:schemeClr val="accent2"/>
        </a:buClr>
        <a:buFont typeface="Arial" charset="0"/>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0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a:solidFill>
            <a:schemeClr val="tx1"/>
          </a:solidFill>
          <a:latin typeface="+mn-lt"/>
        </a:defRPr>
      </a:lvl3pPr>
      <a:lvl4pPr marL="1600200" indent="-228600" algn="l" rtl="0" eaLnBrk="0" fontAlgn="base" hangingPunct="0">
        <a:spcBef>
          <a:spcPct val="20000"/>
        </a:spcBef>
        <a:spcAft>
          <a:spcPct val="0"/>
        </a:spcAft>
        <a:buClr>
          <a:schemeClr val="accent2"/>
        </a:buClr>
        <a:buChar char="•"/>
        <a:defRPr sz="16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1079500" y="1125538"/>
            <a:ext cx="6948488" cy="1069975"/>
          </a:xfrm>
          <a:prstGeom prst="rect">
            <a:avLst/>
          </a:prstGeom>
          <a:noFill/>
          <a:ln w="9525">
            <a:noFill/>
            <a:miter lim="800000"/>
            <a:headEnd/>
            <a:tailEnd/>
          </a:ln>
        </p:spPr>
        <p:txBody>
          <a:bodyPr vert="horz" wrap="square" lIns="90000" tIns="46800" rIns="90000" bIns="46800" numCol="1" anchor="t" anchorCtr="0" compatLnSpc="1">
            <a:prstTxWarp prst="textNoShape">
              <a:avLst/>
            </a:prstTxWarp>
          </a:bodyPr>
          <a:lstStyle/>
          <a:p>
            <a:pPr lvl="0"/>
            <a:r>
              <a:rPr lang="en-US" smtClean="0"/>
              <a:t>Click to edit Master title style</a:t>
            </a:r>
          </a:p>
        </p:txBody>
      </p:sp>
      <p:sp>
        <p:nvSpPr>
          <p:cNvPr id="99331" name="Rectangle 3"/>
          <p:cNvSpPr>
            <a:spLocks noGrp="1" noChangeArrowheads="1"/>
          </p:cNvSpPr>
          <p:nvPr>
            <p:ph type="body" idx="1"/>
          </p:nvPr>
        </p:nvSpPr>
        <p:spPr bwMode="auto">
          <a:xfrm>
            <a:off x="1079500" y="2338388"/>
            <a:ext cx="6948488" cy="37433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1" name="Rectangle 7"/>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rgbClr val="223B8D"/>
                </a:solidFill>
                <a:latin typeface="Trebuchet MS"/>
              </a:defRPr>
            </a:lvl1pPr>
          </a:lstStyle>
          <a:p>
            <a:pPr>
              <a:defRPr/>
            </a:pPr>
            <a:fld id="{630EA134-7B16-432D-9B76-069AE755CC2B}" type="slidenum">
              <a:rPr lang="en-IE"/>
              <a:pPr>
                <a:defRPr/>
              </a:pPr>
              <a:t>‹#›</a:t>
            </a:fld>
            <a:endParaRPr lang="en-IE" dirty="0"/>
          </a:p>
        </p:txBody>
      </p:sp>
    </p:spTree>
  </p:cSld>
  <p:clrMap bg1="lt1" tx1="dk1" bg2="lt2" tx2="dk2" accent1="accent1" accent2="accent2" accent3="accent3" accent4="accent4" accent5="accent5" accent6="accent6" hlink="hlink" folHlink="folHlink"/>
  <p:sldLayoutIdLst>
    <p:sldLayoutId id="2147483927" r:id="rId1"/>
    <p:sldLayoutId id="2147483895" r:id="rId2"/>
    <p:sldLayoutId id="2147483894" r:id="rId3"/>
    <p:sldLayoutId id="2147483893" r:id="rId4"/>
    <p:sldLayoutId id="2147483892" r:id="rId5"/>
    <p:sldLayoutId id="2147483891" r:id="rId6"/>
    <p:sldLayoutId id="2147483890" r:id="rId7"/>
    <p:sldLayoutId id="2147483889" r:id="rId8"/>
    <p:sldLayoutId id="2147483888" r:id="rId9"/>
    <p:sldLayoutId id="2147483887" r:id="rId10"/>
    <p:sldLayoutId id="2147483886" r:id="rId11"/>
  </p:sldLayoutIdLst>
  <p:txStyles>
    <p:titleStyle>
      <a:lvl1pPr algn="l" rtl="0" eaLnBrk="0" fontAlgn="base" hangingPunct="0">
        <a:lnSpc>
          <a:spcPts val="3200"/>
        </a:lnSpc>
        <a:spcBef>
          <a:spcPct val="0"/>
        </a:spcBef>
        <a:spcAft>
          <a:spcPct val="0"/>
        </a:spcAft>
        <a:defRPr sz="2800" b="1">
          <a:solidFill>
            <a:schemeClr val="tx2"/>
          </a:solidFill>
          <a:latin typeface="+mj-lt"/>
          <a:ea typeface="+mj-ea"/>
          <a:cs typeface="+mj-cs"/>
        </a:defRPr>
      </a:lvl1pPr>
      <a:lvl2pPr algn="l" rtl="0" eaLnBrk="0" fontAlgn="base" hangingPunct="0">
        <a:lnSpc>
          <a:spcPts val="3200"/>
        </a:lnSpc>
        <a:spcBef>
          <a:spcPct val="0"/>
        </a:spcBef>
        <a:spcAft>
          <a:spcPct val="0"/>
        </a:spcAft>
        <a:defRPr sz="2800" b="1">
          <a:solidFill>
            <a:schemeClr val="tx2"/>
          </a:solidFill>
          <a:latin typeface="Trebuchet MS" pitchFamily="34" charset="0"/>
        </a:defRPr>
      </a:lvl2pPr>
      <a:lvl3pPr algn="l" rtl="0" eaLnBrk="0" fontAlgn="base" hangingPunct="0">
        <a:lnSpc>
          <a:spcPts val="3200"/>
        </a:lnSpc>
        <a:spcBef>
          <a:spcPct val="0"/>
        </a:spcBef>
        <a:spcAft>
          <a:spcPct val="0"/>
        </a:spcAft>
        <a:defRPr sz="2800" b="1">
          <a:solidFill>
            <a:schemeClr val="tx2"/>
          </a:solidFill>
          <a:latin typeface="Trebuchet MS" pitchFamily="34" charset="0"/>
        </a:defRPr>
      </a:lvl3pPr>
      <a:lvl4pPr algn="l" rtl="0" eaLnBrk="0" fontAlgn="base" hangingPunct="0">
        <a:lnSpc>
          <a:spcPts val="3200"/>
        </a:lnSpc>
        <a:spcBef>
          <a:spcPct val="0"/>
        </a:spcBef>
        <a:spcAft>
          <a:spcPct val="0"/>
        </a:spcAft>
        <a:defRPr sz="2800" b="1">
          <a:solidFill>
            <a:schemeClr val="tx2"/>
          </a:solidFill>
          <a:latin typeface="Trebuchet MS" pitchFamily="34" charset="0"/>
        </a:defRPr>
      </a:lvl4pPr>
      <a:lvl5pPr algn="l" rtl="0" eaLnBrk="0" fontAlgn="base" hangingPunct="0">
        <a:lnSpc>
          <a:spcPts val="3200"/>
        </a:lnSpc>
        <a:spcBef>
          <a:spcPct val="0"/>
        </a:spcBef>
        <a:spcAft>
          <a:spcPct val="0"/>
        </a:spcAft>
        <a:defRPr sz="2800" b="1">
          <a:solidFill>
            <a:schemeClr val="tx2"/>
          </a:solidFill>
          <a:latin typeface="Trebuchet MS" pitchFamily="34" charset="0"/>
        </a:defRPr>
      </a:lvl5pPr>
      <a:lvl6pPr marL="457200" algn="l" rtl="0" eaLnBrk="1" fontAlgn="base" hangingPunct="1">
        <a:lnSpc>
          <a:spcPts val="3200"/>
        </a:lnSpc>
        <a:spcBef>
          <a:spcPct val="0"/>
        </a:spcBef>
        <a:spcAft>
          <a:spcPct val="0"/>
        </a:spcAft>
        <a:defRPr sz="2800" b="1">
          <a:solidFill>
            <a:schemeClr val="tx2"/>
          </a:solidFill>
          <a:latin typeface="Trebuchet MS" pitchFamily="34" charset="0"/>
        </a:defRPr>
      </a:lvl6pPr>
      <a:lvl7pPr marL="914400" algn="l" rtl="0" eaLnBrk="1" fontAlgn="base" hangingPunct="1">
        <a:lnSpc>
          <a:spcPts val="3200"/>
        </a:lnSpc>
        <a:spcBef>
          <a:spcPct val="0"/>
        </a:spcBef>
        <a:spcAft>
          <a:spcPct val="0"/>
        </a:spcAft>
        <a:defRPr sz="2800" b="1">
          <a:solidFill>
            <a:schemeClr val="tx2"/>
          </a:solidFill>
          <a:latin typeface="Trebuchet MS" pitchFamily="34" charset="0"/>
        </a:defRPr>
      </a:lvl7pPr>
      <a:lvl8pPr marL="1371600" algn="l" rtl="0" eaLnBrk="1" fontAlgn="base" hangingPunct="1">
        <a:lnSpc>
          <a:spcPts val="3200"/>
        </a:lnSpc>
        <a:spcBef>
          <a:spcPct val="0"/>
        </a:spcBef>
        <a:spcAft>
          <a:spcPct val="0"/>
        </a:spcAft>
        <a:defRPr sz="2800" b="1">
          <a:solidFill>
            <a:schemeClr val="tx2"/>
          </a:solidFill>
          <a:latin typeface="Trebuchet MS" pitchFamily="34" charset="0"/>
        </a:defRPr>
      </a:lvl8pPr>
      <a:lvl9pPr marL="1828800" algn="l" rtl="0" eaLnBrk="1" fontAlgn="base" hangingPunct="1">
        <a:lnSpc>
          <a:spcPts val="3200"/>
        </a:lnSpc>
        <a:spcBef>
          <a:spcPct val="0"/>
        </a:spcBef>
        <a:spcAft>
          <a:spcPct val="0"/>
        </a:spcAft>
        <a:defRPr sz="2800" b="1">
          <a:solidFill>
            <a:schemeClr val="tx2"/>
          </a:solidFill>
          <a:latin typeface="Trebuchet MS" pitchFamily="34" charset="0"/>
        </a:defRPr>
      </a:lvl9pPr>
    </p:titleStyle>
    <p:bodyStyle>
      <a:lvl1pPr marL="342900" indent="-342900" algn="l" rtl="0" eaLnBrk="0" fontAlgn="base" hangingPunct="0">
        <a:spcBef>
          <a:spcPct val="20000"/>
        </a:spcBef>
        <a:spcAft>
          <a:spcPct val="0"/>
        </a:spcAft>
        <a:buClr>
          <a:srgbClr val="FF6600"/>
        </a:buClr>
        <a:buFont typeface="Arial" charset="0"/>
        <a:buChar char="►"/>
        <a:defRPr sz="2400">
          <a:solidFill>
            <a:srgbClr val="1A2D5B"/>
          </a:solidFill>
          <a:latin typeface="+mn-lt"/>
          <a:ea typeface="+mn-ea"/>
          <a:cs typeface="+mn-cs"/>
        </a:defRPr>
      </a:lvl1pPr>
      <a:lvl2pPr marL="742950" indent="-285750" algn="l" rtl="0" eaLnBrk="0" fontAlgn="base" hangingPunct="0">
        <a:spcBef>
          <a:spcPct val="20000"/>
        </a:spcBef>
        <a:spcAft>
          <a:spcPct val="0"/>
        </a:spcAft>
        <a:buClr>
          <a:srgbClr val="FF6600"/>
        </a:buClr>
        <a:buChar char="•"/>
        <a:defRPr sz="2000">
          <a:solidFill>
            <a:srgbClr val="1A2D5B"/>
          </a:solidFill>
          <a:latin typeface="+mn-lt"/>
        </a:defRPr>
      </a:lvl2pPr>
      <a:lvl3pPr marL="1143000" indent="-228600" algn="l" rtl="0" eaLnBrk="0" fontAlgn="base" hangingPunct="0">
        <a:spcBef>
          <a:spcPct val="20000"/>
        </a:spcBef>
        <a:spcAft>
          <a:spcPct val="0"/>
        </a:spcAft>
        <a:buClr>
          <a:srgbClr val="FF6600"/>
        </a:buClr>
        <a:buChar char="•"/>
        <a:defRPr>
          <a:solidFill>
            <a:srgbClr val="1A2D5B"/>
          </a:solidFill>
          <a:latin typeface="+mn-lt"/>
        </a:defRPr>
      </a:lvl3pPr>
      <a:lvl4pPr marL="1600200" indent="-228600" algn="l" rtl="0" eaLnBrk="0" fontAlgn="base" hangingPunct="0">
        <a:spcBef>
          <a:spcPct val="20000"/>
        </a:spcBef>
        <a:spcAft>
          <a:spcPct val="0"/>
        </a:spcAft>
        <a:buClr>
          <a:srgbClr val="FF6600"/>
        </a:buClr>
        <a:buChar char="•"/>
        <a:defRPr sz="1600">
          <a:solidFill>
            <a:srgbClr val="1A2D5B"/>
          </a:solidFill>
          <a:latin typeface="+mn-lt"/>
        </a:defRPr>
      </a:lvl4pPr>
      <a:lvl5pPr marL="2057400" indent="-228600" algn="l" rtl="0" eaLnBrk="0" fontAlgn="base" hangingPunct="0">
        <a:spcBef>
          <a:spcPct val="20000"/>
        </a:spcBef>
        <a:spcAft>
          <a:spcPct val="0"/>
        </a:spcAft>
        <a:buChar char="•"/>
        <a:defRPr>
          <a:solidFill>
            <a:srgbClr val="1A2D5B"/>
          </a:solidFill>
          <a:latin typeface="+mn-lt"/>
        </a:defRPr>
      </a:lvl5pPr>
      <a:lvl6pPr marL="2514600" indent="-228600" algn="l" rtl="0" eaLnBrk="1" fontAlgn="base" hangingPunct="1">
        <a:spcBef>
          <a:spcPct val="20000"/>
        </a:spcBef>
        <a:spcAft>
          <a:spcPct val="0"/>
        </a:spcAft>
        <a:buChar char="•"/>
        <a:defRPr>
          <a:solidFill>
            <a:srgbClr val="1A2D5B"/>
          </a:solidFill>
          <a:latin typeface="+mn-lt"/>
        </a:defRPr>
      </a:lvl6pPr>
      <a:lvl7pPr marL="2971800" indent="-228600" algn="l" rtl="0" eaLnBrk="1" fontAlgn="base" hangingPunct="1">
        <a:spcBef>
          <a:spcPct val="20000"/>
        </a:spcBef>
        <a:spcAft>
          <a:spcPct val="0"/>
        </a:spcAft>
        <a:buChar char="•"/>
        <a:defRPr>
          <a:solidFill>
            <a:srgbClr val="1A2D5B"/>
          </a:solidFill>
          <a:latin typeface="+mn-lt"/>
        </a:defRPr>
      </a:lvl7pPr>
      <a:lvl8pPr marL="3429000" indent="-228600" algn="l" rtl="0" eaLnBrk="1" fontAlgn="base" hangingPunct="1">
        <a:spcBef>
          <a:spcPct val="20000"/>
        </a:spcBef>
        <a:spcAft>
          <a:spcPct val="0"/>
        </a:spcAft>
        <a:buChar char="•"/>
        <a:defRPr>
          <a:solidFill>
            <a:srgbClr val="1A2D5B"/>
          </a:solidFill>
          <a:latin typeface="+mn-lt"/>
        </a:defRPr>
      </a:lvl8pPr>
      <a:lvl9pPr marL="3886200" indent="-228600" algn="l" rtl="0" eaLnBrk="1" fontAlgn="base" hangingPunct="1">
        <a:spcBef>
          <a:spcPct val="20000"/>
        </a:spcBef>
        <a:spcAft>
          <a:spcPct val="0"/>
        </a:spcAft>
        <a:buChar char="•"/>
        <a:defRPr>
          <a:solidFill>
            <a:srgbClr val="1A2D5B"/>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t="-15000"/>
          </a:stretch>
        </a:blipFill>
        <a:effectLst/>
      </p:bgPr>
    </p:bg>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bwMode="auto">
          <a:xfrm>
            <a:off x="1079500" y="1125538"/>
            <a:ext cx="6948488" cy="1069975"/>
          </a:xfrm>
          <a:prstGeom prst="rect">
            <a:avLst/>
          </a:prstGeom>
          <a:noFill/>
          <a:ln w="9525">
            <a:noFill/>
            <a:miter lim="800000"/>
            <a:headEnd/>
            <a:tailEnd/>
          </a:ln>
        </p:spPr>
        <p:txBody>
          <a:bodyPr vert="horz" wrap="square" lIns="90000" tIns="46800" rIns="90000" bIns="46800" numCol="1" anchor="t" anchorCtr="0" compatLnSpc="1">
            <a:prstTxWarp prst="textNoShape">
              <a:avLst/>
            </a:prstTxWarp>
          </a:bodyPr>
          <a:lstStyle/>
          <a:p>
            <a:pPr lvl="0"/>
            <a:r>
              <a:rPr lang="en-US" smtClean="0"/>
              <a:t>Click to edit Master title style</a:t>
            </a:r>
          </a:p>
        </p:txBody>
      </p:sp>
      <p:sp>
        <p:nvSpPr>
          <p:cNvPr id="111619" name="Rectangle 3"/>
          <p:cNvSpPr>
            <a:spLocks noGrp="1" noChangeArrowheads="1"/>
          </p:cNvSpPr>
          <p:nvPr>
            <p:ph type="body" idx="1"/>
          </p:nvPr>
        </p:nvSpPr>
        <p:spPr bwMode="auto">
          <a:xfrm>
            <a:off x="1079500" y="2338388"/>
            <a:ext cx="6948488" cy="37433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1" name="Rectangle 7"/>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ct val="0"/>
              </a:spcBef>
              <a:spcAft>
                <a:spcPts val="0"/>
              </a:spcAft>
              <a:buFontTx/>
              <a:buNone/>
              <a:defRPr sz="1000">
                <a:solidFill>
                  <a:srgbClr val="223B8D"/>
                </a:solidFill>
                <a:latin typeface="Trebuchet MS"/>
              </a:defRPr>
            </a:lvl1pPr>
          </a:lstStyle>
          <a:p>
            <a:pPr>
              <a:defRPr/>
            </a:pPr>
            <a:fld id="{E2BD617F-F711-49A4-B905-9F39F623C2B7}" type="slidenum">
              <a:rPr lang="en-IE"/>
              <a:pPr>
                <a:defRPr/>
              </a:pPr>
              <a:t>‹#›</a:t>
            </a:fld>
            <a:endParaRPr lang="en-IE" dirty="0"/>
          </a:p>
        </p:txBody>
      </p:sp>
    </p:spTree>
  </p:cSld>
  <p:clrMap bg1="lt1" tx1="dk1" bg2="lt2" tx2="dk2" accent1="accent1" accent2="accent2" accent3="accent3" accent4="accent4" accent5="accent5" accent6="accent6" hlink="hlink" folHlink="folHlink"/>
  <p:sldLayoutIdLst>
    <p:sldLayoutId id="2147483928" r:id="rId1"/>
    <p:sldLayoutId id="2147483929" r:id="rId2"/>
    <p:sldLayoutId id="2147483904" r:id="rId3"/>
    <p:sldLayoutId id="2147483903" r:id="rId4"/>
    <p:sldLayoutId id="2147483902" r:id="rId5"/>
    <p:sldLayoutId id="2147483901" r:id="rId6"/>
    <p:sldLayoutId id="2147483900" r:id="rId7"/>
    <p:sldLayoutId id="2147483899" r:id="rId8"/>
    <p:sldLayoutId id="2147483898" r:id="rId9"/>
    <p:sldLayoutId id="2147483897" r:id="rId10"/>
    <p:sldLayoutId id="2147483896" r:id="rId11"/>
  </p:sldLayoutIdLst>
  <p:txStyles>
    <p:titleStyle>
      <a:lvl1pPr algn="l" rtl="0" eaLnBrk="0" fontAlgn="base" hangingPunct="0">
        <a:lnSpc>
          <a:spcPts val="3200"/>
        </a:lnSpc>
        <a:spcBef>
          <a:spcPct val="0"/>
        </a:spcBef>
        <a:spcAft>
          <a:spcPct val="0"/>
        </a:spcAft>
        <a:defRPr sz="2800" b="1">
          <a:solidFill>
            <a:schemeClr val="tx2"/>
          </a:solidFill>
          <a:latin typeface="+mj-lt"/>
          <a:ea typeface="+mj-ea"/>
          <a:cs typeface="+mj-cs"/>
        </a:defRPr>
      </a:lvl1pPr>
      <a:lvl2pPr algn="l" rtl="0" eaLnBrk="0" fontAlgn="base" hangingPunct="0">
        <a:lnSpc>
          <a:spcPts val="3200"/>
        </a:lnSpc>
        <a:spcBef>
          <a:spcPct val="0"/>
        </a:spcBef>
        <a:spcAft>
          <a:spcPct val="0"/>
        </a:spcAft>
        <a:defRPr sz="2800" b="1">
          <a:solidFill>
            <a:schemeClr val="tx2"/>
          </a:solidFill>
          <a:latin typeface="Trebuchet MS" pitchFamily="34" charset="0"/>
        </a:defRPr>
      </a:lvl2pPr>
      <a:lvl3pPr algn="l" rtl="0" eaLnBrk="0" fontAlgn="base" hangingPunct="0">
        <a:lnSpc>
          <a:spcPts val="3200"/>
        </a:lnSpc>
        <a:spcBef>
          <a:spcPct val="0"/>
        </a:spcBef>
        <a:spcAft>
          <a:spcPct val="0"/>
        </a:spcAft>
        <a:defRPr sz="2800" b="1">
          <a:solidFill>
            <a:schemeClr val="tx2"/>
          </a:solidFill>
          <a:latin typeface="Trebuchet MS" pitchFamily="34" charset="0"/>
        </a:defRPr>
      </a:lvl3pPr>
      <a:lvl4pPr algn="l" rtl="0" eaLnBrk="0" fontAlgn="base" hangingPunct="0">
        <a:lnSpc>
          <a:spcPts val="3200"/>
        </a:lnSpc>
        <a:spcBef>
          <a:spcPct val="0"/>
        </a:spcBef>
        <a:spcAft>
          <a:spcPct val="0"/>
        </a:spcAft>
        <a:defRPr sz="2800" b="1">
          <a:solidFill>
            <a:schemeClr val="tx2"/>
          </a:solidFill>
          <a:latin typeface="Trebuchet MS" pitchFamily="34" charset="0"/>
        </a:defRPr>
      </a:lvl4pPr>
      <a:lvl5pPr algn="l" rtl="0" eaLnBrk="0" fontAlgn="base" hangingPunct="0">
        <a:lnSpc>
          <a:spcPts val="3200"/>
        </a:lnSpc>
        <a:spcBef>
          <a:spcPct val="0"/>
        </a:spcBef>
        <a:spcAft>
          <a:spcPct val="0"/>
        </a:spcAft>
        <a:defRPr sz="2800" b="1">
          <a:solidFill>
            <a:schemeClr val="tx2"/>
          </a:solidFill>
          <a:latin typeface="Trebuchet MS" pitchFamily="34" charset="0"/>
        </a:defRPr>
      </a:lvl5pPr>
      <a:lvl6pPr marL="457200" algn="l" rtl="0" eaLnBrk="1" fontAlgn="base" hangingPunct="1">
        <a:lnSpc>
          <a:spcPts val="3200"/>
        </a:lnSpc>
        <a:spcBef>
          <a:spcPct val="0"/>
        </a:spcBef>
        <a:spcAft>
          <a:spcPct val="0"/>
        </a:spcAft>
        <a:defRPr sz="2800" b="1">
          <a:solidFill>
            <a:schemeClr val="tx2"/>
          </a:solidFill>
          <a:latin typeface="Trebuchet MS" pitchFamily="34" charset="0"/>
        </a:defRPr>
      </a:lvl6pPr>
      <a:lvl7pPr marL="914400" algn="l" rtl="0" eaLnBrk="1" fontAlgn="base" hangingPunct="1">
        <a:lnSpc>
          <a:spcPts val="3200"/>
        </a:lnSpc>
        <a:spcBef>
          <a:spcPct val="0"/>
        </a:spcBef>
        <a:spcAft>
          <a:spcPct val="0"/>
        </a:spcAft>
        <a:defRPr sz="2800" b="1">
          <a:solidFill>
            <a:schemeClr val="tx2"/>
          </a:solidFill>
          <a:latin typeface="Trebuchet MS" pitchFamily="34" charset="0"/>
        </a:defRPr>
      </a:lvl7pPr>
      <a:lvl8pPr marL="1371600" algn="l" rtl="0" eaLnBrk="1" fontAlgn="base" hangingPunct="1">
        <a:lnSpc>
          <a:spcPts val="3200"/>
        </a:lnSpc>
        <a:spcBef>
          <a:spcPct val="0"/>
        </a:spcBef>
        <a:spcAft>
          <a:spcPct val="0"/>
        </a:spcAft>
        <a:defRPr sz="2800" b="1">
          <a:solidFill>
            <a:schemeClr val="tx2"/>
          </a:solidFill>
          <a:latin typeface="Trebuchet MS" pitchFamily="34" charset="0"/>
        </a:defRPr>
      </a:lvl8pPr>
      <a:lvl9pPr marL="1828800" algn="l" rtl="0" eaLnBrk="1" fontAlgn="base" hangingPunct="1">
        <a:lnSpc>
          <a:spcPts val="3200"/>
        </a:lnSpc>
        <a:spcBef>
          <a:spcPct val="0"/>
        </a:spcBef>
        <a:spcAft>
          <a:spcPct val="0"/>
        </a:spcAft>
        <a:defRPr sz="2800" b="1">
          <a:solidFill>
            <a:schemeClr val="tx2"/>
          </a:solidFill>
          <a:latin typeface="Trebuchet MS" pitchFamily="34" charset="0"/>
        </a:defRPr>
      </a:lvl9pPr>
    </p:titleStyle>
    <p:bodyStyle>
      <a:lvl1pPr marL="342900" indent="-342900" algn="l" rtl="0" eaLnBrk="0" fontAlgn="base" hangingPunct="0">
        <a:spcBef>
          <a:spcPct val="20000"/>
        </a:spcBef>
        <a:spcAft>
          <a:spcPct val="0"/>
        </a:spcAft>
        <a:buClr>
          <a:srgbClr val="FF6600"/>
        </a:buClr>
        <a:buFont typeface="Arial" charset="0"/>
        <a:buChar char="►"/>
        <a:defRPr sz="2400">
          <a:solidFill>
            <a:srgbClr val="1A2D5B"/>
          </a:solidFill>
          <a:latin typeface="+mn-lt"/>
          <a:ea typeface="+mn-ea"/>
          <a:cs typeface="+mn-cs"/>
        </a:defRPr>
      </a:lvl1pPr>
      <a:lvl2pPr marL="742950" indent="-285750" algn="l" rtl="0" eaLnBrk="0" fontAlgn="base" hangingPunct="0">
        <a:spcBef>
          <a:spcPct val="20000"/>
        </a:spcBef>
        <a:spcAft>
          <a:spcPct val="0"/>
        </a:spcAft>
        <a:buClr>
          <a:srgbClr val="FF6600"/>
        </a:buClr>
        <a:buChar char="•"/>
        <a:defRPr sz="2000">
          <a:solidFill>
            <a:srgbClr val="1A2D5B"/>
          </a:solidFill>
          <a:latin typeface="+mn-lt"/>
        </a:defRPr>
      </a:lvl2pPr>
      <a:lvl3pPr marL="1143000" indent="-228600" algn="l" rtl="0" eaLnBrk="0" fontAlgn="base" hangingPunct="0">
        <a:spcBef>
          <a:spcPct val="20000"/>
        </a:spcBef>
        <a:spcAft>
          <a:spcPct val="0"/>
        </a:spcAft>
        <a:buClr>
          <a:srgbClr val="FF6600"/>
        </a:buClr>
        <a:buChar char="•"/>
        <a:defRPr>
          <a:solidFill>
            <a:srgbClr val="1A2D5B"/>
          </a:solidFill>
          <a:latin typeface="+mn-lt"/>
        </a:defRPr>
      </a:lvl3pPr>
      <a:lvl4pPr marL="1600200" indent="-228600" algn="l" rtl="0" eaLnBrk="0" fontAlgn="base" hangingPunct="0">
        <a:spcBef>
          <a:spcPct val="20000"/>
        </a:spcBef>
        <a:spcAft>
          <a:spcPct val="0"/>
        </a:spcAft>
        <a:buClr>
          <a:srgbClr val="FF6600"/>
        </a:buClr>
        <a:buChar char="•"/>
        <a:defRPr sz="1600">
          <a:solidFill>
            <a:srgbClr val="1A2D5B"/>
          </a:solidFill>
          <a:latin typeface="+mn-lt"/>
        </a:defRPr>
      </a:lvl4pPr>
      <a:lvl5pPr marL="2057400" indent="-228600" algn="l" rtl="0" eaLnBrk="0" fontAlgn="base" hangingPunct="0">
        <a:spcBef>
          <a:spcPct val="20000"/>
        </a:spcBef>
        <a:spcAft>
          <a:spcPct val="0"/>
        </a:spcAft>
        <a:buChar char="•"/>
        <a:defRPr>
          <a:solidFill>
            <a:srgbClr val="1A2D5B"/>
          </a:solidFill>
          <a:latin typeface="+mn-lt"/>
        </a:defRPr>
      </a:lvl5pPr>
      <a:lvl6pPr marL="2514600" indent="-228600" algn="l" rtl="0" eaLnBrk="1" fontAlgn="base" hangingPunct="1">
        <a:spcBef>
          <a:spcPct val="20000"/>
        </a:spcBef>
        <a:spcAft>
          <a:spcPct val="0"/>
        </a:spcAft>
        <a:buChar char="•"/>
        <a:defRPr>
          <a:solidFill>
            <a:srgbClr val="1A2D5B"/>
          </a:solidFill>
          <a:latin typeface="+mn-lt"/>
        </a:defRPr>
      </a:lvl6pPr>
      <a:lvl7pPr marL="2971800" indent="-228600" algn="l" rtl="0" eaLnBrk="1" fontAlgn="base" hangingPunct="1">
        <a:spcBef>
          <a:spcPct val="20000"/>
        </a:spcBef>
        <a:spcAft>
          <a:spcPct val="0"/>
        </a:spcAft>
        <a:buChar char="•"/>
        <a:defRPr>
          <a:solidFill>
            <a:srgbClr val="1A2D5B"/>
          </a:solidFill>
          <a:latin typeface="+mn-lt"/>
        </a:defRPr>
      </a:lvl7pPr>
      <a:lvl8pPr marL="3429000" indent="-228600" algn="l" rtl="0" eaLnBrk="1" fontAlgn="base" hangingPunct="1">
        <a:spcBef>
          <a:spcPct val="20000"/>
        </a:spcBef>
        <a:spcAft>
          <a:spcPct val="0"/>
        </a:spcAft>
        <a:buChar char="•"/>
        <a:defRPr>
          <a:solidFill>
            <a:srgbClr val="1A2D5B"/>
          </a:solidFill>
          <a:latin typeface="+mn-lt"/>
        </a:defRPr>
      </a:lvl8pPr>
      <a:lvl9pPr marL="3886200" indent="-228600" algn="l" rtl="0" eaLnBrk="1" fontAlgn="base" hangingPunct="1">
        <a:spcBef>
          <a:spcPct val="20000"/>
        </a:spcBef>
        <a:spcAft>
          <a:spcPct val="0"/>
        </a:spcAft>
        <a:buChar char="•"/>
        <a:defRPr>
          <a:solidFill>
            <a:srgbClr val="1A2D5B"/>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b="40000"/>
          </a:stretch>
        </a:blipFill>
        <a:effectLst/>
      </p:bgPr>
    </p:bg>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bwMode="auto">
          <a:xfrm>
            <a:off x="1079500" y="1125538"/>
            <a:ext cx="6948488" cy="1069975"/>
          </a:xfrm>
          <a:prstGeom prst="rect">
            <a:avLst/>
          </a:prstGeom>
          <a:noFill/>
          <a:ln w="9525">
            <a:noFill/>
            <a:miter lim="800000"/>
            <a:headEnd/>
            <a:tailEnd/>
          </a:ln>
        </p:spPr>
        <p:txBody>
          <a:bodyPr vert="horz" wrap="square" lIns="90000" tIns="46800" rIns="90000" bIns="46800" numCol="1" anchor="t" anchorCtr="0" compatLnSpc="1">
            <a:prstTxWarp prst="textNoShape">
              <a:avLst/>
            </a:prstTxWarp>
          </a:bodyPr>
          <a:lstStyle/>
          <a:p>
            <a:pPr lvl="0"/>
            <a:r>
              <a:rPr lang="en-US" smtClean="0"/>
              <a:t>Click to edit Master title style</a:t>
            </a:r>
          </a:p>
        </p:txBody>
      </p:sp>
      <p:sp>
        <p:nvSpPr>
          <p:cNvPr id="123907" name="Rectangle 3"/>
          <p:cNvSpPr>
            <a:spLocks noGrp="1" noChangeArrowheads="1"/>
          </p:cNvSpPr>
          <p:nvPr>
            <p:ph type="body" idx="1"/>
          </p:nvPr>
        </p:nvSpPr>
        <p:spPr bwMode="auto">
          <a:xfrm>
            <a:off x="1079500" y="2338388"/>
            <a:ext cx="6948488" cy="37433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3"/>
            <a:r>
              <a:rPr lang="en-US" smtClean="0"/>
              <a:t>Fifth level</a:t>
            </a:r>
          </a:p>
        </p:txBody>
      </p:sp>
      <p:sp>
        <p:nvSpPr>
          <p:cNvPr id="1031" name="Rectangle 7"/>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FontTx/>
              <a:buNone/>
              <a:defRPr sz="1000">
                <a:solidFill>
                  <a:srgbClr val="FFFFFF"/>
                </a:solidFill>
                <a:latin typeface="Trebuchet MS" pitchFamily="34" charset="0"/>
              </a:defRPr>
            </a:lvl1pPr>
          </a:lstStyle>
          <a:p>
            <a:pPr>
              <a:defRPr/>
            </a:pPr>
            <a:fld id="{9B8FD439-CCF2-423E-9107-CEAB5C4EE08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930" r:id="rId1"/>
    <p:sldLayoutId id="2147483914" r:id="rId2"/>
    <p:sldLayoutId id="2147483913" r:id="rId3"/>
    <p:sldLayoutId id="2147483912" r:id="rId4"/>
    <p:sldLayoutId id="2147483911" r:id="rId5"/>
    <p:sldLayoutId id="2147483910" r:id="rId6"/>
    <p:sldLayoutId id="2147483909" r:id="rId7"/>
    <p:sldLayoutId id="2147483908" r:id="rId8"/>
    <p:sldLayoutId id="2147483907" r:id="rId9"/>
    <p:sldLayoutId id="2147483906" r:id="rId10"/>
    <p:sldLayoutId id="2147483905" r:id="rId11"/>
  </p:sldLayoutIdLst>
  <p:hf hdr="0" ftr="0" dt="0"/>
  <p:txStyles>
    <p:titleStyle>
      <a:lvl1pPr algn="l" rtl="0" eaLnBrk="0" fontAlgn="base" hangingPunct="0">
        <a:lnSpc>
          <a:spcPts val="3200"/>
        </a:lnSpc>
        <a:spcBef>
          <a:spcPct val="0"/>
        </a:spcBef>
        <a:spcAft>
          <a:spcPct val="0"/>
        </a:spcAft>
        <a:defRPr sz="2800" b="1">
          <a:solidFill>
            <a:schemeClr val="tx2"/>
          </a:solidFill>
          <a:latin typeface="+mj-lt"/>
          <a:ea typeface="+mj-ea"/>
          <a:cs typeface="+mj-cs"/>
        </a:defRPr>
      </a:lvl1pPr>
      <a:lvl2pPr algn="l" rtl="0" eaLnBrk="0" fontAlgn="base" hangingPunct="0">
        <a:lnSpc>
          <a:spcPts val="3200"/>
        </a:lnSpc>
        <a:spcBef>
          <a:spcPct val="0"/>
        </a:spcBef>
        <a:spcAft>
          <a:spcPct val="0"/>
        </a:spcAft>
        <a:defRPr sz="2800" b="1">
          <a:solidFill>
            <a:schemeClr val="tx2"/>
          </a:solidFill>
          <a:latin typeface="Trebuchet MS" pitchFamily="34" charset="0"/>
        </a:defRPr>
      </a:lvl2pPr>
      <a:lvl3pPr algn="l" rtl="0" eaLnBrk="0" fontAlgn="base" hangingPunct="0">
        <a:lnSpc>
          <a:spcPts val="3200"/>
        </a:lnSpc>
        <a:spcBef>
          <a:spcPct val="0"/>
        </a:spcBef>
        <a:spcAft>
          <a:spcPct val="0"/>
        </a:spcAft>
        <a:defRPr sz="2800" b="1">
          <a:solidFill>
            <a:schemeClr val="tx2"/>
          </a:solidFill>
          <a:latin typeface="Trebuchet MS" pitchFamily="34" charset="0"/>
        </a:defRPr>
      </a:lvl3pPr>
      <a:lvl4pPr algn="l" rtl="0" eaLnBrk="0" fontAlgn="base" hangingPunct="0">
        <a:lnSpc>
          <a:spcPts val="3200"/>
        </a:lnSpc>
        <a:spcBef>
          <a:spcPct val="0"/>
        </a:spcBef>
        <a:spcAft>
          <a:spcPct val="0"/>
        </a:spcAft>
        <a:defRPr sz="2800" b="1">
          <a:solidFill>
            <a:schemeClr val="tx2"/>
          </a:solidFill>
          <a:latin typeface="Trebuchet MS" pitchFamily="34" charset="0"/>
        </a:defRPr>
      </a:lvl4pPr>
      <a:lvl5pPr algn="l" rtl="0" eaLnBrk="0" fontAlgn="base" hangingPunct="0">
        <a:lnSpc>
          <a:spcPts val="3200"/>
        </a:lnSpc>
        <a:spcBef>
          <a:spcPct val="0"/>
        </a:spcBef>
        <a:spcAft>
          <a:spcPct val="0"/>
        </a:spcAft>
        <a:defRPr sz="2800" b="1">
          <a:solidFill>
            <a:schemeClr val="tx2"/>
          </a:solidFill>
          <a:latin typeface="Trebuchet MS" pitchFamily="34" charset="0"/>
        </a:defRPr>
      </a:lvl5pPr>
      <a:lvl6pPr marL="457200" algn="l" rtl="0" fontAlgn="base">
        <a:lnSpc>
          <a:spcPts val="3200"/>
        </a:lnSpc>
        <a:spcBef>
          <a:spcPct val="0"/>
        </a:spcBef>
        <a:spcAft>
          <a:spcPct val="0"/>
        </a:spcAft>
        <a:defRPr sz="2800" b="1">
          <a:solidFill>
            <a:schemeClr val="tx2"/>
          </a:solidFill>
          <a:latin typeface="Trebuchet MS" pitchFamily="34" charset="0"/>
        </a:defRPr>
      </a:lvl6pPr>
      <a:lvl7pPr marL="914400" algn="l" rtl="0" fontAlgn="base">
        <a:lnSpc>
          <a:spcPts val="3200"/>
        </a:lnSpc>
        <a:spcBef>
          <a:spcPct val="0"/>
        </a:spcBef>
        <a:spcAft>
          <a:spcPct val="0"/>
        </a:spcAft>
        <a:defRPr sz="2800" b="1">
          <a:solidFill>
            <a:schemeClr val="tx2"/>
          </a:solidFill>
          <a:latin typeface="Trebuchet MS" pitchFamily="34" charset="0"/>
        </a:defRPr>
      </a:lvl7pPr>
      <a:lvl8pPr marL="1371600" algn="l" rtl="0" fontAlgn="base">
        <a:lnSpc>
          <a:spcPts val="3200"/>
        </a:lnSpc>
        <a:spcBef>
          <a:spcPct val="0"/>
        </a:spcBef>
        <a:spcAft>
          <a:spcPct val="0"/>
        </a:spcAft>
        <a:defRPr sz="2800" b="1">
          <a:solidFill>
            <a:schemeClr val="tx2"/>
          </a:solidFill>
          <a:latin typeface="Trebuchet MS" pitchFamily="34" charset="0"/>
        </a:defRPr>
      </a:lvl8pPr>
      <a:lvl9pPr marL="1828800" algn="l" rtl="0" fontAlgn="base">
        <a:lnSpc>
          <a:spcPts val="3200"/>
        </a:lnSpc>
        <a:spcBef>
          <a:spcPct val="0"/>
        </a:spcBef>
        <a:spcAft>
          <a:spcPct val="0"/>
        </a:spcAft>
        <a:defRPr sz="2800" b="1">
          <a:solidFill>
            <a:schemeClr val="tx2"/>
          </a:solidFill>
          <a:latin typeface="Trebuchet MS" pitchFamily="34" charset="0"/>
        </a:defRPr>
      </a:lvl9pPr>
    </p:titleStyle>
    <p:bodyStyle>
      <a:lvl1pPr marL="342900" indent="-342900" algn="l" rtl="0" eaLnBrk="0" fontAlgn="base" hangingPunct="0">
        <a:spcBef>
          <a:spcPct val="20000"/>
        </a:spcBef>
        <a:spcAft>
          <a:spcPct val="0"/>
        </a:spcAft>
        <a:buClr>
          <a:srgbClr val="FF6600"/>
        </a:buClr>
        <a:buFont typeface="Arial" charset="0"/>
        <a:buChar char="►"/>
        <a:defRPr sz="2400">
          <a:solidFill>
            <a:srgbClr val="1A2D5B"/>
          </a:solidFill>
          <a:latin typeface="+mn-lt"/>
          <a:ea typeface="+mn-ea"/>
          <a:cs typeface="+mn-cs"/>
        </a:defRPr>
      </a:lvl1pPr>
      <a:lvl2pPr marL="742950" indent="-285750" algn="l" rtl="0" eaLnBrk="0" fontAlgn="base" hangingPunct="0">
        <a:spcBef>
          <a:spcPct val="20000"/>
        </a:spcBef>
        <a:spcAft>
          <a:spcPct val="0"/>
        </a:spcAft>
        <a:buClr>
          <a:srgbClr val="FF6600"/>
        </a:buClr>
        <a:buChar char="•"/>
        <a:defRPr sz="2000">
          <a:solidFill>
            <a:srgbClr val="1A2D5B"/>
          </a:solidFill>
          <a:latin typeface="+mn-lt"/>
        </a:defRPr>
      </a:lvl2pPr>
      <a:lvl3pPr marL="1143000" indent="-228600" algn="l" rtl="0" eaLnBrk="0" fontAlgn="base" hangingPunct="0">
        <a:spcBef>
          <a:spcPct val="20000"/>
        </a:spcBef>
        <a:spcAft>
          <a:spcPct val="0"/>
        </a:spcAft>
        <a:buClr>
          <a:srgbClr val="FF6600"/>
        </a:buClr>
        <a:buChar char="•"/>
        <a:defRPr>
          <a:solidFill>
            <a:srgbClr val="1A2D5B"/>
          </a:solidFill>
          <a:latin typeface="+mn-lt"/>
        </a:defRPr>
      </a:lvl3pPr>
      <a:lvl4pPr marL="1600200" indent="-228600" algn="l" rtl="0" eaLnBrk="0" fontAlgn="base" hangingPunct="0">
        <a:spcBef>
          <a:spcPct val="20000"/>
        </a:spcBef>
        <a:spcAft>
          <a:spcPct val="0"/>
        </a:spcAft>
        <a:buClr>
          <a:srgbClr val="FF6600"/>
        </a:buClr>
        <a:buChar char="•"/>
        <a:defRPr sz="1600">
          <a:solidFill>
            <a:srgbClr val="1A2D5B"/>
          </a:solidFill>
          <a:latin typeface="+mn-lt"/>
        </a:defRPr>
      </a:lvl4pPr>
      <a:lvl5pPr marL="2057400" indent="-228600" algn="l" rtl="0" eaLnBrk="0" fontAlgn="base" hangingPunct="0">
        <a:spcBef>
          <a:spcPct val="20000"/>
        </a:spcBef>
        <a:spcAft>
          <a:spcPct val="0"/>
        </a:spcAft>
        <a:buChar char="•"/>
        <a:defRPr>
          <a:solidFill>
            <a:srgbClr val="1A2D5B"/>
          </a:solidFill>
          <a:latin typeface="+mn-lt"/>
        </a:defRPr>
      </a:lvl5pPr>
      <a:lvl6pPr marL="2514600" indent="-228600" algn="l" rtl="0" fontAlgn="base">
        <a:spcBef>
          <a:spcPct val="20000"/>
        </a:spcBef>
        <a:spcAft>
          <a:spcPct val="0"/>
        </a:spcAft>
        <a:buChar char="•"/>
        <a:defRPr>
          <a:solidFill>
            <a:srgbClr val="1A2D5B"/>
          </a:solidFill>
          <a:latin typeface="+mn-lt"/>
        </a:defRPr>
      </a:lvl6pPr>
      <a:lvl7pPr marL="2971800" indent="-228600" algn="l" rtl="0" fontAlgn="base">
        <a:spcBef>
          <a:spcPct val="20000"/>
        </a:spcBef>
        <a:spcAft>
          <a:spcPct val="0"/>
        </a:spcAft>
        <a:buChar char="•"/>
        <a:defRPr>
          <a:solidFill>
            <a:srgbClr val="1A2D5B"/>
          </a:solidFill>
          <a:latin typeface="+mn-lt"/>
        </a:defRPr>
      </a:lvl7pPr>
      <a:lvl8pPr marL="3429000" indent="-228600" algn="l" rtl="0" fontAlgn="base">
        <a:spcBef>
          <a:spcPct val="20000"/>
        </a:spcBef>
        <a:spcAft>
          <a:spcPct val="0"/>
        </a:spcAft>
        <a:buChar char="•"/>
        <a:defRPr>
          <a:solidFill>
            <a:srgbClr val="1A2D5B"/>
          </a:solidFill>
          <a:latin typeface="+mn-lt"/>
        </a:defRPr>
      </a:lvl8pPr>
      <a:lvl9pPr marL="3886200" indent="-228600" algn="l" rtl="0" fontAlgn="base">
        <a:spcBef>
          <a:spcPct val="20000"/>
        </a:spcBef>
        <a:spcAft>
          <a:spcPct val="0"/>
        </a:spcAft>
        <a:buChar char="•"/>
        <a:defRPr>
          <a:solidFill>
            <a:srgbClr val="1A2D5B"/>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lum/>
          </a:blip>
          <a:srcRect/>
          <a:stretch>
            <a:fillRect b="40000"/>
          </a:stretch>
        </a:blipFill>
        <a:effectLst/>
      </p:bgPr>
    </p:bg>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bwMode="auto">
          <a:xfrm>
            <a:off x="1079500" y="1125538"/>
            <a:ext cx="6948488" cy="1069975"/>
          </a:xfrm>
          <a:prstGeom prst="rect">
            <a:avLst/>
          </a:prstGeom>
          <a:noFill/>
          <a:ln w="9525">
            <a:noFill/>
            <a:miter lim="800000"/>
            <a:headEnd/>
            <a:tailEnd/>
          </a:ln>
        </p:spPr>
        <p:txBody>
          <a:bodyPr vert="horz" wrap="square" lIns="90000" tIns="46800" rIns="90000" bIns="46800" numCol="1" anchor="t" anchorCtr="0" compatLnSpc="1">
            <a:prstTxWarp prst="textNoShape">
              <a:avLst/>
            </a:prstTxWarp>
          </a:bodyPr>
          <a:lstStyle/>
          <a:p>
            <a:pPr lvl="0"/>
            <a:r>
              <a:rPr lang="en-US" smtClean="0"/>
              <a:t>Click to edit Master title style</a:t>
            </a:r>
          </a:p>
        </p:txBody>
      </p:sp>
      <p:sp>
        <p:nvSpPr>
          <p:cNvPr id="136195" name="Rectangle 3"/>
          <p:cNvSpPr>
            <a:spLocks noGrp="1" noChangeArrowheads="1"/>
          </p:cNvSpPr>
          <p:nvPr>
            <p:ph type="body" idx="1"/>
          </p:nvPr>
        </p:nvSpPr>
        <p:spPr bwMode="auto">
          <a:xfrm>
            <a:off x="1079500" y="2338388"/>
            <a:ext cx="6948488" cy="37433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3"/>
            <a:r>
              <a:rPr lang="en-US" smtClean="0"/>
              <a:t>Fifth level</a:t>
            </a:r>
          </a:p>
        </p:txBody>
      </p:sp>
      <p:sp>
        <p:nvSpPr>
          <p:cNvPr id="1031" name="Rectangle 7"/>
          <p:cNvSpPr>
            <a:spLocks noGrp="1" noChangeArrowheads="1"/>
          </p:cNvSpPr>
          <p:nvPr>
            <p:ph type="sldNum" sz="quarter" idx="4"/>
          </p:nvPr>
        </p:nvSpPr>
        <p:spPr bwMode="auto">
          <a:xfrm>
            <a:off x="1042988" y="6261100"/>
            <a:ext cx="720725" cy="3825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FontTx/>
              <a:buNone/>
              <a:defRPr sz="1000">
                <a:solidFill>
                  <a:srgbClr val="FFFFFF"/>
                </a:solidFill>
                <a:latin typeface="Trebuchet MS" pitchFamily="34" charset="0"/>
              </a:defRPr>
            </a:lvl1pPr>
          </a:lstStyle>
          <a:p>
            <a:pPr>
              <a:defRPr/>
            </a:pPr>
            <a:fld id="{31CB559A-4979-46A8-8C23-94B00B13B78A}"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931" r:id="rId1"/>
    <p:sldLayoutId id="2147483924" r:id="rId2"/>
    <p:sldLayoutId id="2147483923" r:id="rId3"/>
    <p:sldLayoutId id="2147483922" r:id="rId4"/>
    <p:sldLayoutId id="2147483921" r:id="rId5"/>
    <p:sldLayoutId id="2147483920" r:id="rId6"/>
    <p:sldLayoutId id="2147483919" r:id="rId7"/>
    <p:sldLayoutId id="2147483918" r:id="rId8"/>
    <p:sldLayoutId id="2147483917" r:id="rId9"/>
    <p:sldLayoutId id="2147483916" r:id="rId10"/>
    <p:sldLayoutId id="2147483915" r:id="rId11"/>
  </p:sldLayoutIdLst>
  <p:hf hdr="0" ftr="0" dt="0"/>
  <p:txStyles>
    <p:titleStyle>
      <a:lvl1pPr algn="l" rtl="0" eaLnBrk="0" fontAlgn="base" hangingPunct="0">
        <a:lnSpc>
          <a:spcPts val="3200"/>
        </a:lnSpc>
        <a:spcBef>
          <a:spcPct val="0"/>
        </a:spcBef>
        <a:spcAft>
          <a:spcPct val="0"/>
        </a:spcAft>
        <a:defRPr sz="2800" b="1">
          <a:solidFill>
            <a:schemeClr val="tx2"/>
          </a:solidFill>
          <a:latin typeface="+mj-lt"/>
          <a:ea typeface="+mj-ea"/>
          <a:cs typeface="+mj-cs"/>
        </a:defRPr>
      </a:lvl1pPr>
      <a:lvl2pPr algn="l" rtl="0" eaLnBrk="0" fontAlgn="base" hangingPunct="0">
        <a:lnSpc>
          <a:spcPts val="3200"/>
        </a:lnSpc>
        <a:spcBef>
          <a:spcPct val="0"/>
        </a:spcBef>
        <a:spcAft>
          <a:spcPct val="0"/>
        </a:spcAft>
        <a:defRPr sz="2800" b="1">
          <a:solidFill>
            <a:schemeClr val="tx2"/>
          </a:solidFill>
          <a:latin typeface="Trebuchet MS" pitchFamily="34" charset="0"/>
        </a:defRPr>
      </a:lvl2pPr>
      <a:lvl3pPr algn="l" rtl="0" eaLnBrk="0" fontAlgn="base" hangingPunct="0">
        <a:lnSpc>
          <a:spcPts val="3200"/>
        </a:lnSpc>
        <a:spcBef>
          <a:spcPct val="0"/>
        </a:spcBef>
        <a:spcAft>
          <a:spcPct val="0"/>
        </a:spcAft>
        <a:defRPr sz="2800" b="1">
          <a:solidFill>
            <a:schemeClr val="tx2"/>
          </a:solidFill>
          <a:latin typeface="Trebuchet MS" pitchFamily="34" charset="0"/>
        </a:defRPr>
      </a:lvl3pPr>
      <a:lvl4pPr algn="l" rtl="0" eaLnBrk="0" fontAlgn="base" hangingPunct="0">
        <a:lnSpc>
          <a:spcPts val="3200"/>
        </a:lnSpc>
        <a:spcBef>
          <a:spcPct val="0"/>
        </a:spcBef>
        <a:spcAft>
          <a:spcPct val="0"/>
        </a:spcAft>
        <a:defRPr sz="2800" b="1">
          <a:solidFill>
            <a:schemeClr val="tx2"/>
          </a:solidFill>
          <a:latin typeface="Trebuchet MS" pitchFamily="34" charset="0"/>
        </a:defRPr>
      </a:lvl4pPr>
      <a:lvl5pPr algn="l" rtl="0" eaLnBrk="0" fontAlgn="base" hangingPunct="0">
        <a:lnSpc>
          <a:spcPts val="3200"/>
        </a:lnSpc>
        <a:spcBef>
          <a:spcPct val="0"/>
        </a:spcBef>
        <a:spcAft>
          <a:spcPct val="0"/>
        </a:spcAft>
        <a:defRPr sz="2800" b="1">
          <a:solidFill>
            <a:schemeClr val="tx2"/>
          </a:solidFill>
          <a:latin typeface="Trebuchet MS" pitchFamily="34" charset="0"/>
        </a:defRPr>
      </a:lvl5pPr>
      <a:lvl6pPr marL="457200" algn="l" rtl="0" fontAlgn="base">
        <a:lnSpc>
          <a:spcPts val="3200"/>
        </a:lnSpc>
        <a:spcBef>
          <a:spcPct val="0"/>
        </a:spcBef>
        <a:spcAft>
          <a:spcPct val="0"/>
        </a:spcAft>
        <a:defRPr sz="2800" b="1">
          <a:solidFill>
            <a:schemeClr val="tx2"/>
          </a:solidFill>
          <a:latin typeface="Trebuchet MS" pitchFamily="34" charset="0"/>
        </a:defRPr>
      </a:lvl6pPr>
      <a:lvl7pPr marL="914400" algn="l" rtl="0" fontAlgn="base">
        <a:lnSpc>
          <a:spcPts val="3200"/>
        </a:lnSpc>
        <a:spcBef>
          <a:spcPct val="0"/>
        </a:spcBef>
        <a:spcAft>
          <a:spcPct val="0"/>
        </a:spcAft>
        <a:defRPr sz="2800" b="1">
          <a:solidFill>
            <a:schemeClr val="tx2"/>
          </a:solidFill>
          <a:latin typeface="Trebuchet MS" pitchFamily="34" charset="0"/>
        </a:defRPr>
      </a:lvl7pPr>
      <a:lvl8pPr marL="1371600" algn="l" rtl="0" fontAlgn="base">
        <a:lnSpc>
          <a:spcPts val="3200"/>
        </a:lnSpc>
        <a:spcBef>
          <a:spcPct val="0"/>
        </a:spcBef>
        <a:spcAft>
          <a:spcPct val="0"/>
        </a:spcAft>
        <a:defRPr sz="2800" b="1">
          <a:solidFill>
            <a:schemeClr val="tx2"/>
          </a:solidFill>
          <a:latin typeface="Trebuchet MS" pitchFamily="34" charset="0"/>
        </a:defRPr>
      </a:lvl8pPr>
      <a:lvl9pPr marL="1828800" algn="l" rtl="0" fontAlgn="base">
        <a:lnSpc>
          <a:spcPts val="3200"/>
        </a:lnSpc>
        <a:spcBef>
          <a:spcPct val="0"/>
        </a:spcBef>
        <a:spcAft>
          <a:spcPct val="0"/>
        </a:spcAft>
        <a:defRPr sz="2800" b="1">
          <a:solidFill>
            <a:schemeClr val="tx2"/>
          </a:solidFill>
          <a:latin typeface="Trebuchet MS" pitchFamily="34" charset="0"/>
        </a:defRPr>
      </a:lvl9pPr>
    </p:titleStyle>
    <p:bodyStyle>
      <a:lvl1pPr marL="342900" indent="-342900" algn="l" rtl="0" eaLnBrk="0" fontAlgn="base" hangingPunct="0">
        <a:spcBef>
          <a:spcPct val="20000"/>
        </a:spcBef>
        <a:spcAft>
          <a:spcPct val="0"/>
        </a:spcAft>
        <a:buClr>
          <a:srgbClr val="FF6600"/>
        </a:buClr>
        <a:buFont typeface="Arial" charset="0"/>
        <a:buChar char="►"/>
        <a:defRPr sz="2400">
          <a:solidFill>
            <a:srgbClr val="1A2D5B"/>
          </a:solidFill>
          <a:latin typeface="+mn-lt"/>
          <a:ea typeface="+mn-ea"/>
          <a:cs typeface="+mn-cs"/>
        </a:defRPr>
      </a:lvl1pPr>
      <a:lvl2pPr marL="742950" indent="-285750" algn="l" rtl="0" eaLnBrk="0" fontAlgn="base" hangingPunct="0">
        <a:spcBef>
          <a:spcPct val="20000"/>
        </a:spcBef>
        <a:spcAft>
          <a:spcPct val="0"/>
        </a:spcAft>
        <a:buClr>
          <a:srgbClr val="FF6600"/>
        </a:buClr>
        <a:buChar char="•"/>
        <a:defRPr sz="2000">
          <a:solidFill>
            <a:srgbClr val="1A2D5B"/>
          </a:solidFill>
          <a:latin typeface="+mn-lt"/>
        </a:defRPr>
      </a:lvl2pPr>
      <a:lvl3pPr marL="1143000" indent="-228600" algn="l" rtl="0" eaLnBrk="0" fontAlgn="base" hangingPunct="0">
        <a:spcBef>
          <a:spcPct val="20000"/>
        </a:spcBef>
        <a:spcAft>
          <a:spcPct val="0"/>
        </a:spcAft>
        <a:buClr>
          <a:srgbClr val="FF6600"/>
        </a:buClr>
        <a:buChar char="•"/>
        <a:defRPr>
          <a:solidFill>
            <a:srgbClr val="1A2D5B"/>
          </a:solidFill>
          <a:latin typeface="+mn-lt"/>
        </a:defRPr>
      </a:lvl3pPr>
      <a:lvl4pPr marL="1600200" indent="-228600" algn="l" rtl="0" eaLnBrk="0" fontAlgn="base" hangingPunct="0">
        <a:spcBef>
          <a:spcPct val="20000"/>
        </a:spcBef>
        <a:spcAft>
          <a:spcPct val="0"/>
        </a:spcAft>
        <a:buClr>
          <a:srgbClr val="FF6600"/>
        </a:buClr>
        <a:buChar char="•"/>
        <a:defRPr sz="1600">
          <a:solidFill>
            <a:srgbClr val="1A2D5B"/>
          </a:solidFill>
          <a:latin typeface="+mn-lt"/>
        </a:defRPr>
      </a:lvl4pPr>
      <a:lvl5pPr marL="2057400" indent="-228600" algn="l" rtl="0" eaLnBrk="0" fontAlgn="base" hangingPunct="0">
        <a:spcBef>
          <a:spcPct val="20000"/>
        </a:spcBef>
        <a:spcAft>
          <a:spcPct val="0"/>
        </a:spcAft>
        <a:buChar char="•"/>
        <a:defRPr>
          <a:solidFill>
            <a:srgbClr val="1A2D5B"/>
          </a:solidFill>
          <a:latin typeface="+mn-lt"/>
        </a:defRPr>
      </a:lvl5pPr>
      <a:lvl6pPr marL="2514600" indent="-228600" algn="l" rtl="0" fontAlgn="base">
        <a:spcBef>
          <a:spcPct val="20000"/>
        </a:spcBef>
        <a:spcAft>
          <a:spcPct val="0"/>
        </a:spcAft>
        <a:buChar char="•"/>
        <a:defRPr>
          <a:solidFill>
            <a:srgbClr val="1A2D5B"/>
          </a:solidFill>
          <a:latin typeface="+mn-lt"/>
        </a:defRPr>
      </a:lvl6pPr>
      <a:lvl7pPr marL="2971800" indent="-228600" algn="l" rtl="0" fontAlgn="base">
        <a:spcBef>
          <a:spcPct val="20000"/>
        </a:spcBef>
        <a:spcAft>
          <a:spcPct val="0"/>
        </a:spcAft>
        <a:buChar char="•"/>
        <a:defRPr>
          <a:solidFill>
            <a:srgbClr val="1A2D5B"/>
          </a:solidFill>
          <a:latin typeface="+mn-lt"/>
        </a:defRPr>
      </a:lvl7pPr>
      <a:lvl8pPr marL="3429000" indent="-228600" algn="l" rtl="0" fontAlgn="base">
        <a:spcBef>
          <a:spcPct val="20000"/>
        </a:spcBef>
        <a:spcAft>
          <a:spcPct val="0"/>
        </a:spcAft>
        <a:buChar char="•"/>
        <a:defRPr>
          <a:solidFill>
            <a:srgbClr val="1A2D5B"/>
          </a:solidFill>
          <a:latin typeface="+mn-lt"/>
        </a:defRPr>
      </a:lvl8pPr>
      <a:lvl9pPr marL="3886200" indent="-228600" algn="l" rtl="0" fontAlgn="base">
        <a:spcBef>
          <a:spcPct val="20000"/>
        </a:spcBef>
        <a:spcAft>
          <a:spcPct val="0"/>
        </a:spcAft>
        <a:buChar char="•"/>
        <a:defRPr>
          <a:solidFill>
            <a:srgbClr val="1A2D5B"/>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8.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23.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3.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23.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2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3.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23.xml"/><Relationship Id="rId4" Type="http://schemas.openxmlformats.org/officeDocument/2006/relationships/image" Target="../media/image13.emf"/></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23.xml"/><Relationship Id="rId4" Type="http://schemas.openxmlformats.org/officeDocument/2006/relationships/image" Target="../media/image14.emf"/></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23.x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8.xml.rels><?xml version="1.0" encoding="UTF-8" standalone="yes"?>
<Relationships xmlns="http://schemas.openxmlformats.org/package/2006/relationships"><Relationship Id="rId2" Type="http://schemas.openxmlformats.org/officeDocument/2006/relationships/hyperlink" Target="http://www.competitiveness.ie/" TargetMode="External"/><Relationship Id="rId1" Type="http://schemas.openxmlformats.org/officeDocument/2006/relationships/slideLayout" Target="../slideLayouts/slideLayout1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Slide Number Placeholder 1"/>
          <p:cNvSpPr>
            <a:spLocks noGrp="1"/>
          </p:cNvSpPr>
          <p:nvPr>
            <p:ph type="sldNum" sz="quarter" idx="10"/>
          </p:nvPr>
        </p:nvSpPr>
        <p:spPr>
          <a:noFill/>
        </p:spPr>
        <p:txBody>
          <a:bodyPr/>
          <a:lstStyle/>
          <a:p>
            <a:fld id="{9B4A402C-00E1-4DEE-9FD0-DEE8BF93EE2C}" type="slidenum">
              <a:rPr lang="en-US" smtClean="0">
                <a:solidFill>
                  <a:schemeClr val="tx2"/>
                </a:solidFill>
              </a:rPr>
              <a:pPr/>
              <a:t>1</a:t>
            </a:fld>
            <a:endParaRPr lang="en-US" dirty="0" smtClean="0">
              <a:solidFill>
                <a:schemeClr val="tx2"/>
              </a:solidFill>
            </a:endParaRPr>
          </a:p>
        </p:txBody>
      </p:sp>
      <p:pic>
        <p:nvPicPr>
          <p:cNvPr id="348162" name="Picture 2" descr="Top"/>
          <p:cNvPicPr>
            <a:picLocks noChangeAspect="1" noChangeArrowheads="1"/>
          </p:cNvPicPr>
          <p:nvPr/>
        </p:nvPicPr>
        <p:blipFill>
          <a:blip r:embed="rId3" cstate="print"/>
          <a:srcRect/>
          <a:stretch>
            <a:fillRect/>
          </a:stretch>
        </p:blipFill>
        <p:spPr bwMode="auto">
          <a:xfrm>
            <a:off x="0" y="0"/>
            <a:ext cx="9144000" cy="3500438"/>
          </a:xfrm>
          <a:prstGeom prst="rect">
            <a:avLst/>
          </a:prstGeom>
          <a:noFill/>
          <a:ln w="9525">
            <a:noFill/>
            <a:miter lim="800000"/>
            <a:headEnd/>
            <a:tailEnd/>
          </a:ln>
        </p:spPr>
      </p:pic>
      <p:pic>
        <p:nvPicPr>
          <p:cNvPr id="348163" name="Picture 3" descr="Bottom"/>
          <p:cNvPicPr>
            <a:picLocks noChangeAspect="1" noChangeArrowheads="1"/>
          </p:cNvPicPr>
          <p:nvPr/>
        </p:nvPicPr>
        <p:blipFill>
          <a:blip r:embed="rId4" cstate="print"/>
          <a:srcRect/>
          <a:stretch>
            <a:fillRect/>
          </a:stretch>
        </p:blipFill>
        <p:spPr bwMode="auto">
          <a:xfrm>
            <a:off x="0" y="3501008"/>
            <a:ext cx="9144000" cy="3365500"/>
          </a:xfrm>
          <a:prstGeom prst="rect">
            <a:avLst/>
          </a:prstGeom>
          <a:noFill/>
          <a:ln w="9525">
            <a:noFill/>
            <a:miter lim="800000"/>
            <a:headEnd/>
            <a:tailEnd/>
          </a:ln>
        </p:spPr>
      </p:pic>
      <p:pic>
        <p:nvPicPr>
          <p:cNvPr id="348165" name="Picture 5" descr="Forfas"/>
          <p:cNvPicPr>
            <a:picLocks noChangeAspect="1" noChangeArrowheads="1"/>
          </p:cNvPicPr>
          <p:nvPr/>
        </p:nvPicPr>
        <p:blipFill>
          <a:blip r:embed="rId5" cstate="print"/>
          <a:srcRect/>
          <a:stretch>
            <a:fillRect/>
          </a:stretch>
        </p:blipFill>
        <p:spPr bwMode="auto">
          <a:xfrm>
            <a:off x="6500813" y="6072188"/>
            <a:ext cx="2541587" cy="714375"/>
          </a:xfrm>
          <a:prstGeom prst="rect">
            <a:avLst/>
          </a:prstGeom>
          <a:noFill/>
          <a:ln w="9525">
            <a:noFill/>
            <a:miter lim="800000"/>
            <a:headEnd/>
            <a:tailEnd/>
          </a:ln>
        </p:spPr>
      </p:pic>
      <p:sp>
        <p:nvSpPr>
          <p:cNvPr id="150533" name="TextBox 7"/>
          <p:cNvSpPr txBox="1">
            <a:spLocks noChangeArrowheads="1"/>
          </p:cNvSpPr>
          <p:nvPr/>
        </p:nvSpPr>
        <p:spPr bwMode="auto">
          <a:xfrm>
            <a:off x="571500" y="1268760"/>
            <a:ext cx="8072438" cy="3293209"/>
          </a:xfrm>
          <a:prstGeom prst="rect">
            <a:avLst/>
          </a:prstGeom>
          <a:noFill/>
          <a:ln w="9525">
            <a:noFill/>
            <a:miter lim="800000"/>
            <a:headEnd/>
            <a:tailEnd/>
          </a:ln>
        </p:spPr>
        <p:txBody>
          <a:bodyPr>
            <a:spAutoFit/>
          </a:bodyPr>
          <a:lstStyle/>
          <a:p>
            <a:r>
              <a:rPr lang="en-IE" sz="3600" dirty="0" smtClean="0">
                <a:solidFill>
                  <a:schemeClr val="tx2"/>
                </a:solidFill>
                <a:latin typeface="Trebuchet MS" pitchFamily="34" charset="0"/>
              </a:rPr>
              <a:t>Presentation </a:t>
            </a:r>
            <a:r>
              <a:rPr lang="en-IE" sz="3600" dirty="0">
                <a:solidFill>
                  <a:schemeClr val="tx2"/>
                </a:solidFill>
                <a:latin typeface="Trebuchet MS" pitchFamily="34" charset="0"/>
              </a:rPr>
              <a:t>to </a:t>
            </a:r>
            <a:r>
              <a:rPr lang="en-US" sz="3600" dirty="0" smtClean="0">
                <a:solidFill>
                  <a:schemeClr val="tx2"/>
                </a:solidFill>
                <a:latin typeface="Trebuchet MS" pitchFamily="34" charset="0"/>
              </a:rPr>
              <a:t>Workshop on Establishment of a National Competitiveness &amp; Productivity Council for Saint Lucia</a:t>
            </a:r>
          </a:p>
          <a:p>
            <a:endParaRPr lang="en-IE" sz="3600" dirty="0" smtClean="0">
              <a:solidFill>
                <a:schemeClr val="tx2"/>
              </a:solidFill>
              <a:latin typeface="Trebuchet MS" pitchFamily="34" charset="0"/>
            </a:endParaRPr>
          </a:p>
          <a:p>
            <a:pPr algn="ctr"/>
            <a:r>
              <a:rPr lang="en-IE" sz="2800" dirty="0" smtClean="0">
                <a:solidFill>
                  <a:schemeClr val="tx2"/>
                </a:solidFill>
                <a:latin typeface="Trebuchet MS" pitchFamily="34" charset="0"/>
              </a:rPr>
              <a:t>17</a:t>
            </a:r>
            <a:r>
              <a:rPr lang="en-IE" sz="2800" baseline="30000" dirty="0" smtClean="0">
                <a:solidFill>
                  <a:schemeClr val="tx2"/>
                </a:solidFill>
                <a:latin typeface="Trebuchet MS" pitchFamily="34" charset="0"/>
              </a:rPr>
              <a:t>th</a:t>
            </a:r>
            <a:r>
              <a:rPr lang="en-IE" sz="2800" dirty="0" smtClean="0">
                <a:solidFill>
                  <a:schemeClr val="tx2"/>
                </a:solidFill>
                <a:latin typeface="Trebuchet MS" pitchFamily="34" charset="0"/>
              </a:rPr>
              <a:t> September 2011</a:t>
            </a:r>
            <a:endParaRPr lang="en-IE" sz="2800" dirty="0">
              <a:solidFill>
                <a:schemeClr val="tx2"/>
              </a:solidFill>
              <a:latin typeface="Trebuchet MS" pitchFamily="34" charset="0"/>
            </a:endParaRPr>
          </a:p>
        </p:txBody>
      </p:sp>
      <p:sp>
        <p:nvSpPr>
          <p:cNvPr id="150534" name="Text Box 6"/>
          <p:cNvSpPr txBox="1">
            <a:spLocks noChangeArrowheads="1"/>
          </p:cNvSpPr>
          <p:nvPr/>
        </p:nvSpPr>
        <p:spPr bwMode="auto">
          <a:xfrm>
            <a:off x="357188" y="5214938"/>
            <a:ext cx="4532312" cy="769441"/>
          </a:xfrm>
          <a:prstGeom prst="rect">
            <a:avLst/>
          </a:prstGeom>
          <a:noFill/>
          <a:ln w="9525" algn="ctr">
            <a:noFill/>
            <a:miter lim="800000"/>
            <a:headEnd/>
            <a:tailEnd/>
          </a:ln>
        </p:spPr>
        <p:txBody>
          <a:bodyPr lIns="0" tIns="0" rIns="0" bIns="0">
            <a:spAutoFit/>
          </a:bodyPr>
          <a:lstStyle/>
          <a:p>
            <a:pPr>
              <a:spcBef>
                <a:spcPct val="50000"/>
              </a:spcBef>
            </a:pPr>
            <a:r>
              <a:rPr lang="en-IE" sz="2000" dirty="0" smtClean="0">
                <a:solidFill>
                  <a:srgbClr val="FFFFFF"/>
                </a:solidFill>
                <a:latin typeface="Trebuchet MS" pitchFamily="34" charset="0"/>
              </a:rPr>
              <a:t> Adrian Devitt, </a:t>
            </a:r>
          </a:p>
          <a:p>
            <a:pPr>
              <a:spcBef>
                <a:spcPct val="50000"/>
              </a:spcBef>
            </a:pPr>
            <a:r>
              <a:rPr lang="en-IE" sz="2000" dirty="0" smtClean="0">
                <a:solidFill>
                  <a:srgbClr val="FFFFFF"/>
                </a:solidFill>
                <a:latin typeface="Trebuchet MS" pitchFamily="34" charset="0"/>
              </a:rPr>
              <a:t>National </a:t>
            </a:r>
            <a:r>
              <a:rPr lang="en-IE" sz="2000" dirty="0">
                <a:solidFill>
                  <a:srgbClr val="FFFFFF"/>
                </a:solidFill>
                <a:latin typeface="Trebuchet MS" pitchFamily="34" charset="0"/>
              </a:rPr>
              <a:t>Competitiveness Council</a:t>
            </a:r>
            <a:endParaRPr lang="en-IE" sz="2400" b="1" dirty="0">
              <a:solidFill>
                <a:srgbClr val="FFFFFF"/>
              </a:solidFill>
              <a:latin typeface="Trebuchet MS" pitchFamily="34" charset="0"/>
            </a:endParaRPr>
          </a:p>
        </p:txBody>
      </p:sp>
      <p:pic>
        <p:nvPicPr>
          <p:cNvPr id="11" name="Picture 4" descr="NCC Logo"/>
          <p:cNvPicPr>
            <a:picLocks noChangeAspect="1" noChangeArrowheads="1"/>
          </p:cNvPicPr>
          <p:nvPr/>
        </p:nvPicPr>
        <p:blipFill>
          <a:blip r:embed="rId6" cstate="print"/>
          <a:srcRect l="1250" t="18808" r="5775" b="3210"/>
          <a:stretch>
            <a:fillRect/>
          </a:stretch>
        </p:blipFill>
        <p:spPr bwMode="auto">
          <a:xfrm>
            <a:off x="5786438" y="5072063"/>
            <a:ext cx="3357562" cy="9286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48162"/>
                                        </p:tgtEl>
                                        <p:attrNameLst>
                                          <p:attrName>style.visibility</p:attrName>
                                        </p:attrNameLst>
                                      </p:cBhvr>
                                      <p:to>
                                        <p:strVal val="visible"/>
                                      </p:to>
                                    </p:set>
                                    <p:animEffect transition="in" filter="fade">
                                      <p:cBhvr>
                                        <p:cTn id="7" dur="2000"/>
                                        <p:tgtEl>
                                          <p:spTgt spid="348162"/>
                                        </p:tgtEl>
                                      </p:cBhvr>
                                    </p:animEffect>
                                  </p:childTnLst>
                                </p:cTn>
                              </p:par>
                              <p:par>
                                <p:cTn id="8" presetID="10" presetClass="entr" presetSubtype="0" fill="hold" nodeType="withEffect">
                                  <p:stCondLst>
                                    <p:cond delay="0"/>
                                  </p:stCondLst>
                                  <p:childTnLst>
                                    <p:set>
                                      <p:cBhvr>
                                        <p:cTn id="9" dur="1" fill="hold">
                                          <p:stCondLst>
                                            <p:cond delay="0"/>
                                          </p:stCondLst>
                                        </p:cTn>
                                        <p:tgtEl>
                                          <p:spTgt spid="348163"/>
                                        </p:tgtEl>
                                        <p:attrNameLst>
                                          <p:attrName>style.visibility</p:attrName>
                                        </p:attrNameLst>
                                      </p:cBhvr>
                                      <p:to>
                                        <p:strVal val="visible"/>
                                      </p:to>
                                    </p:set>
                                    <p:animEffect transition="in" filter="fade">
                                      <p:cBhvr>
                                        <p:cTn id="10" dur="2000"/>
                                        <p:tgtEl>
                                          <p:spTgt spid="348163"/>
                                        </p:tgtEl>
                                      </p:cBhvr>
                                    </p:animEffect>
                                  </p:childTnLst>
                                </p:cTn>
                              </p:par>
                            </p:childTnLst>
                          </p:cTn>
                        </p:par>
                        <p:par>
                          <p:cTn id="11" fill="hold">
                            <p:stCondLst>
                              <p:cond delay="2000"/>
                            </p:stCondLst>
                            <p:childTnLst>
                              <p:par>
                                <p:cTn id="12" presetID="53" presetClass="entr" presetSubtype="0" fill="hold" nodeType="afterEffect">
                                  <p:stCondLst>
                                    <p:cond delay="0"/>
                                  </p:stCondLst>
                                  <p:childTnLst>
                                    <p:set>
                                      <p:cBhvr>
                                        <p:cTn id="13" dur="1" fill="hold">
                                          <p:stCondLst>
                                            <p:cond delay="0"/>
                                          </p:stCondLst>
                                        </p:cTn>
                                        <p:tgtEl>
                                          <p:spTgt spid="348165"/>
                                        </p:tgtEl>
                                        <p:attrNameLst>
                                          <p:attrName>style.visibility</p:attrName>
                                        </p:attrNameLst>
                                      </p:cBhvr>
                                      <p:to>
                                        <p:strVal val="visible"/>
                                      </p:to>
                                    </p:set>
                                    <p:anim calcmode="lin" valueType="num">
                                      <p:cBhvr>
                                        <p:cTn id="14" dur="1000" fill="hold"/>
                                        <p:tgtEl>
                                          <p:spTgt spid="348165"/>
                                        </p:tgtEl>
                                        <p:attrNameLst>
                                          <p:attrName>ppt_w</p:attrName>
                                        </p:attrNameLst>
                                      </p:cBhvr>
                                      <p:tavLst>
                                        <p:tav tm="0">
                                          <p:val>
                                            <p:fltVal val="0"/>
                                          </p:val>
                                        </p:tav>
                                        <p:tav tm="100000">
                                          <p:val>
                                            <p:strVal val="#ppt_w"/>
                                          </p:val>
                                        </p:tav>
                                      </p:tavLst>
                                    </p:anim>
                                    <p:anim calcmode="lin" valueType="num">
                                      <p:cBhvr>
                                        <p:cTn id="15" dur="1000" fill="hold"/>
                                        <p:tgtEl>
                                          <p:spTgt spid="348165"/>
                                        </p:tgtEl>
                                        <p:attrNameLst>
                                          <p:attrName>ppt_h</p:attrName>
                                        </p:attrNameLst>
                                      </p:cBhvr>
                                      <p:tavLst>
                                        <p:tav tm="0">
                                          <p:val>
                                            <p:fltVal val="0"/>
                                          </p:val>
                                        </p:tav>
                                        <p:tav tm="100000">
                                          <p:val>
                                            <p:strVal val="#ppt_h"/>
                                          </p:val>
                                        </p:tav>
                                      </p:tavLst>
                                    </p:anim>
                                    <p:animEffect transition="in" filter="fade">
                                      <p:cBhvr>
                                        <p:cTn id="16" dur="1000"/>
                                        <p:tgtEl>
                                          <p:spTgt spid="348165"/>
                                        </p:tgtEl>
                                      </p:cBhvr>
                                    </p:animEffect>
                                  </p:childTnLst>
                                </p:cTn>
                              </p:par>
                            </p:childTnLst>
                          </p:cTn>
                        </p:par>
                        <p:par>
                          <p:cTn id="17" fill="hold">
                            <p:stCondLst>
                              <p:cond delay="3000"/>
                            </p:stCondLst>
                            <p:childTnLst>
                              <p:par>
                                <p:cTn id="18" presetID="53"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2000" fill="hold"/>
                                        <p:tgtEl>
                                          <p:spTgt spid="11"/>
                                        </p:tgtEl>
                                        <p:attrNameLst>
                                          <p:attrName>ppt_w</p:attrName>
                                        </p:attrNameLst>
                                      </p:cBhvr>
                                      <p:tavLst>
                                        <p:tav tm="0">
                                          <p:val>
                                            <p:fltVal val="0"/>
                                          </p:val>
                                        </p:tav>
                                        <p:tav tm="100000">
                                          <p:val>
                                            <p:strVal val="#ppt_w"/>
                                          </p:val>
                                        </p:tav>
                                      </p:tavLst>
                                    </p:anim>
                                    <p:anim calcmode="lin" valueType="num">
                                      <p:cBhvr>
                                        <p:cTn id="21" dur="2000" fill="hold"/>
                                        <p:tgtEl>
                                          <p:spTgt spid="11"/>
                                        </p:tgtEl>
                                        <p:attrNameLst>
                                          <p:attrName>ppt_h</p:attrName>
                                        </p:attrNameLst>
                                      </p:cBhvr>
                                      <p:tavLst>
                                        <p:tav tm="0">
                                          <p:val>
                                            <p:fltVal val="0"/>
                                          </p:val>
                                        </p:tav>
                                        <p:tav tm="100000">
                                          <p:val>
                                            <p:strVal val="#ppt_h"/>
                                          </p:val>
                                        </p:tav>
                                      </p:tavLst>
                                    </p:anim>
                                    <p:animEffect transition="in" filter="fade">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IE" dirty="0" smtClean="0"/>
              <a:t>Agenda</a:t>
            </a:r>
            <a:endParaRPr lang="en-IE" dirty="0"/>
          </a:p>
        </p:txBody>
      </p:sp>
      <p:sp>
        <p:nvSpPr>
          <p:cNvPr id="10243" name="Content Placeholder 7"/>
          <p:cNvSpPr>
            <a:spLocks noGrp="1"/>
          </p:cNvSpPr>
          <p:nvPr>
            <p:ph idx="1"/>
          </p:nvPr>
        </p:nvSpPr>
        <p:spPr/>
        <p:txBody>
          <a:bodyPr/>
          <a:lstStyle/>
          <a:p>
            <a:endParaRPr lang="en-GB" sz="2000" dirty="0" smtClean="0"/>
          </a:p>
          <a:p>
            <a:pPr>
              <a:lnSpc>
                <a:spcPct val="150000"/>
              </a:lnSpc>
              <a:buNone/>
            </a:pPr>
            <a:endParaRPr lang="en-IE" dirty="0" smtClean="0"/>
          </a:p>
        </p:txBody>
      </p:sp>
      <p:sp>
        <p:nvSpPr>
          <p:cNvPr id="4" name="Rectangle 3"/>
          <p:cNvSpPr/>
          <p:nvPr/>
        </p:nvSpPr>
        <p:spPr>
          <a:xfrm>
            <a:off x="899592" y="2348880"/>
            <a:ext cx="7776864" cy="2862322"/>
          </a:xfrm>
          <a:prstGeom prst="rect">
            <a:avLst/>
          </a:prstGeom>
        </p:spPr>
        <p:txBody>
          <a:bodyPr wrap="square">
            <a:spAutoFit/>
          </a:bodyPr>
          <a:lstStyle/>
          <a:p>
            <a:pPr marL="342900" lvl="0" indent="-342900">
              <a:lnSpc>
                <a:spcPct val="150000"/>
              </a:lnSpc>
              <a:buAutoNum type="arabicPeriod"/>
            </a:pPr>
            <a:r>
              <a:rPr lang="en-IE" sz="2400" dirty="0" smtClean="0"/>
              <a:t>The </a:t>
            </a:r>
            <a:r>
              <a:rPr lang="en-IE" sz="2400" dirty="0" smtClean="0"/>
              <a:t>Irish National Competitiveness </a:t>
            </a:r>
            <a:r>
              <a:rPr lang="en-IE" sz="2400" dirty="0" smtClean="0"/>
              <a:t>Council</a:t>
            </a:r>
            <a:endParaRPr lang="en-IE" sz="2400" dirty="0" smtClean="0"/>
          </a:p>
          <a:p>
            <a:pPr marL="342900" lvl="0" indent="-342900">
              <a:lnSpc>
                <a:spcPct val="150000"/>
              </a:lnSpc>
            </a:pPr>
            <a:endParaRPr lang="en-IE" sz="2400" dirty="0" smtClean="0"/>
          </a:p>
          <a:p>
            <a:pPr marL="342900" lvl="0" indent="-342900">
              <a:lnSpc>
                <a:spcPct val="150000"/>
              </a:lnSpc>
            </a:pPr>
            <a:r>
              <a:rPr lang="en-IE" sz="2400" dirty="0" smtClean="0"/>
              <a:t>Appendix </a:t>
            </a:r>
          </a:p>
          <a:p>
            <a:pPr marL="342900" lvl="0" indent="-342900">
              <a:lnSpc>
                <a:spcPct val="150000"/>
              </a:lnSpc>
              <a:buAutoNum type="arabicPeriod"/>
            </a:pPr>
            <a:r>
              <a:rPr lang="en-IE" sz="2400" dirty="0" smtClean="0"/>
              <a:t>How does Ireland perform?</a:t>
            </a:r>
          </a:p>
          <a:p>
            <a:pPr marL="342900" lvl="0" indent="-342900">
              <a:lnSpc>
                <a:spcPct val="150000"/>
              </a:lnSpc>
              <a:buAutoNum type="arabicPeriod"/>
            </a:pPr>
            <a:r>
              <a:rPr lang="en-IE" sz="2400" dirty="0" smtClean="0"/>
              <a:t>Priority areas for public policy</a:t>
            </a:r>
            <a:endParaRPr lang="en-IE" sz="2400" b="1" dirty="0">
              <a:solidFill>
                <a:srgbClr val="1A2D5B"/>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7"/>
          <p:cNvSpPr>
            <a:spLocks noGrp="1"/>
          </p:cNvSpPr>
          <p:nvPr>
            <p:ph idx="1"/>
          </p:nvPr>
        </p:nvSpPr>
        <p:spPr>
          <a:xfrm>
            <a:off x="468313" y="1341438"/>
            <a:ext cx="8064500" cy="4897437"/>
          </a:xfrm>
        </p:spPr>
        <p:txBody>
          <a:bodyPr/>
          <a:lstStyle/>
          <a:p>
            <a:endParaRPr lang="en-GB" sz="2000" dirty="0" smtClean="0"/>
          </a:p>
          <a:p>
            <a:pPr>
              <a:lnSpc>
                <a:spcPct val="150000"/>
              </a:lnSpc>
            </a:pPr>
            <a:endParaRPr lang="en-IE" dirty="0" smtClean="0"/>
          </a:p>
        </p:txBody>
      </p:sp>
      <p:sp>
        <p:nvSpPr>
          <p:cNvPr id="4" name="Rectangle 3"/>
          <p:cNvSpPr/>
          <p:nvPr/>
        </p:nvSpPr>
        <p:spPr>
          <a:xfrm>
            <a:off x="683568" y="3068960"/>
            <a:ext cx="7992888" cy="1538883"/>
          </a:xfrm>
          <a:prstGeom prst="rect">
            <a:avLst/>
          </a:prstGeom>
        </p:spPr>
        <p:txBody>
          <a:bodyPr wrap="square">
            <a:spAutoFit/>
          </a:bodyPr>
          <a:lstStyle/>
          <a:p>
            <a:pPr marL="514350" lvl="0" indent="-514350">
              <a:buAutoNum type="arabicPeriod"/>
              <a:defRPr/>
            </a:pPr>
            <a:r>
              <a:rPr lang="en-IE" sz="3200" dirty="0" smtClean="0"/>
              <a:t>The National </a:t>
            </a:r>
            <a:r>
              <a:rPr lang="en-IE" sz="3200" dirty="0" smtClean="0"/>
              <a:t>Competitiveness Council?</a:t>
            </a:r>
          </a:p>
          <a:p>
            <a:pPr marL="514350" lvl="0" indent="-514350">
              <a:defRPr/>
            </a:pPr>
            <a:r>
              <a:rPr lang="en-IE" sz="3200" dirty="0" smtClean="0"/>
              <a:t>     </a:t>
            </a:r>
            <a:endParaRPr lang="en-IE" sz="2800" i="1" dirty="0" smtClean="0"/>
          </a:p>
          <a:p>
            <a:pPr>
              <a:defRPr/>
            </a:pPr>
            <a:endParaRPr lang="en-IE" sz="3000" b="1" dirty="0">
              <a:solidFill>
                <a:srgbClr val="1A2D5B"/>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lum/>
          </a:blip>
          <a:srcRect/>
          <a:stretch>
            <a:fillRect t="-2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87624" y="188640"/>
            <a:ext cx="6948488" cy="1069975"/>
          </a:xfrm>
        </p:spPr>
        <p:txBody>
          <a:bodyPr/>
          <a:lstStyle/>
          <a:p>
            <a:r>
              <a:rPr lang="en-IE" dirty="0" smtClean="0"/>
              <a:t>The National Competitiveness Council </a:t>
            </a:r>
            <a:endParaRPr lang="en-IE" dirty="0"/>
          </a:p>
        </p:txBody>
      </p:sp>
      <p:sp>
        <p:nvSpPr>
          <p:cNvPr id="3" name="Content Placeholder 2"/>
          <p:cNvSpPr>
            <a:spLocks noGrp="1"/>
          </p:cNvSpPr>
          <p:nvPr>
            <p:ph sz="half" idx="1"/>
          </p:nvPr>
        </p:nvSpPr>
        <p:spPr>
          <a:xfrm>
            <a:off x="611560" y="1268760"/>
            <a:ext cx="7632848" cy="5445223"/>
          </a:xfrm>
        </p:spPr>
        <p:txBody>
          <a:bodyPr/>
          <a:lstStyle/>
          <a:p>
            <a:r>
              <a:rPr lang="en-IE" sz="2000" dirty="0" smtClean="0"/>
              <a:t>Established  by Government in 1997 as part of the Partnership 2000 Agreement</a:t>
            </a:r>
          </a:p>
          <a:p>
            <a:pPr>
              <a:buNone/>
            </a:pPr>
            <a:endParaRPr lang="en-IE" sz="2000" dirty="0" smtClean="0"/>
          </a:p>
          <a:p>
            <a:r>
              <a:rPr lang="en-IE" sz="2000" dirty="0" smtClean="0"/>
              <a:t>Reports to the Prime Minister (Taoiseach) on key competitiveness issues facing the Irish economy and polices to enhance competitiveness</a:t>
            </a:r>
          </a:p>
          <a:p>
            <a:pPr>
              <a:buNone/>
            </a:pPr>
            <a:endParaRPr lang="en-IE" sz="2000" dirty="0" smtClean="0"/>
          </a:p>
          <a:p>
            <a:r>
              <a:rPr lang="en-IE" sz="2000" dirty="0" smtClean="0"/>
              <a:t>Membership includes people with relevant expertise in competitiveness, employer and trade union representatives,  CEO of Forfás, and a representative                                     from the Department of Enterprise</a:t>
            </a:r>
          </a:p>
          <a:p>
            <a:pPr>
              <a:buNone/>
            </a:pPr>
            <a:endParaRPr lang="en-IE" sz="2000" dirty="0" smtClean="0"/>
          </a:p>
          <a:p>
            <a:r>
              <a:rPr lang="en-IE" sz="2000" dirty="0" smtClean="0"/>
              <a:t>NCC is also advised by senior officials </a:t>
            </a:r>
          </a:p>
          <a:p>
            <a:pPr>
              <a:buNone/>
            </a:pPr>
            <a:r>
              <a:rPr lang="en-IE" sz="2000" dirty="0" smtClean="0"/>
              <a:t>	from key Government Departments</a:t>
            </a:r>
          </a:p>
          <a:p>
            <a:pPr>
              <a:buNone/>
            </a:pPr>
            <a:endParaRPr lang="en-IE" sz="2000" dirty="0" smtClean="0"/>
          </a:p>
          <a:p>
            <a:r>
              <a:rPr lang="en-IE" sz="2000" dirty="0" smtClean="0"/>
              <a:t>Supported by Forfás  </a:t>
            </a:r>
          </a:p>
          <a:p>
            <a:endParaRPr lang="en-IE" sz="2000" dirty="0"/>
          </a:p>
        </p:txBody>
      </p:sp>
      <p:pic>
        <p:nvPicPr>
          <p:cNvPr id="1026" name="Picture 2"/>
          <p:cNvPicPr>
            <a:picLocks noGrp="1" noChangeAspect="1" noChangeArrowheads="1"/>
          </p:cNvPicPr>
          <p:nvPr>
            <p:ph sz="half" idx="2"/>
          </p:nvPr>
        </p:nvPicPr>
        <p:blipFill>
          <a:blip r:embed="rId4" cstate="print"/>
          <a:srcRect/>
          <a:stretch>
            <a:fillRect/>
          </a:stretch>
        </p:blipFill>
        <p:spPr bwMode="auto">
          <a:xfrm>
            <a:off x="5709666" y="4365104"/>
            <a:ext cx="3398838" cy="252028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lum/>
          </a:blip>
          <a:srcRect/>
          <a:stretch>
            <a:fillRect t="-20000"/>
          </a:stretch>
        </a:blipFill>
        <a:effectLst/>
      </p:bgPr>
    </p:bg>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571500" y="548680"/>
            <a:ext cx="8572500" cy="712787"/>
          </a:xfrm>
        </p:spPr>
        <p:txBody>
          <a:bodyPr/>
          <a:lstStyle/>
          <a:p>
            <a:r>
              <a:rPr lang="en-IE" dirty="0" smtClean="0">
                <a:ea typeface="굴림"/>
                <a:cs typeface="굴림"/>
              </a:rPr>
              <a:t>The work of the NCC</a:t>
            </a:r>
            <a:endParaRPr lang="en-GB" dirty="0" smtClean="0">
              <a:ea typeface="굴림"/>
              <a:cs typeface="굴림"/>
            </a:endParaRPr>
          </a:p>
        </p:txBody>
      </p:sp>
      <p:sp>
        <p:nvSpPr>
          <p:cNvPr id="24580" name="Slide Number Placeholder 3"/>
          <p:cNvSpPr>
            <a:spLocks noGrp="1"/>
          </p:cNvSpPr>
          <p:nvPr>
            <p:ph type="sldNum" sz="quarter" idx="10"/>
          </p:nvPr>
        </p:nvSpPr>
        <p:spPr>
          <a:noFill/>
        </p:spPr>
        <p:txBody>
          <a:bodyPr/>
          <a:lstStyle/>
          <a:p>
            <a:fld id="{328E0B88-C5E2-4C89-9E4F-B9AD6CB02620}" type="slidenum">
              <a:rPr lang="en-US" smtClean="0"/>
              <a:pPr/>
              <a:t>5</a:t>
            </a:fld>
            <a:endParaRPr lang="en-US" dirty="0" smtClean="0"/>
          </a:p>
        </p:txBody>
      </p:sp>
      <p:sp>
        <p:nvSpPr>
          <p:cNvPr id="13" name="Rounded Rectangle 12"/>
          <p:cNvSpPr/>
          <p:nvPr/>
        </p:nvSpPr>
        <p:spPr bwMode="auto">
          <a:xfrm>
            <a:off x="2267744" y="1285860"/>
            <a:ext cx="4000528" cy="1143008"/>
          </a:xfrm>
          <a:prstGeom prst="roundRect">
            <a:avLst/>
          </a:prstGeom>
          <a:solidFill>
            <a:schemeClr val="accent3">
              <a:lumMod val="75000"/>
            </a:schemeClr>
          </a:solidFill>
          <a:ln w="9525" cap="flat" cmpd="sng" algn="ctr">
            <a:solidFill>
              <a:schemeClr val="accent3">
                <a:lumMod val="75000"/>
              </a:schemeClr>
            </a:solid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0" tIns="0" rIns="0" bIns="0"/>
          <a:lstStyle/>
          <a:p>
            <a:pPr marL="173038" indent="-173038" algn="ctr">
              <a:lnSpc>
                <a:spcPct val="100000"/>
              </a:lnSpc>
              <a:spcBef>
                <a:spcPct val="20000"/>
              </a:spcBef>
              <a:spcAft>
                <a:spcPts val="600"/>
              </a:spcAft>
              <a:defRPr/>
            </a:pPr>
            <a:r>
              <a:rPr lang="en-IE" sz="1600" u="sng" dirty="0">
                <a:solidFill>
                  <a:srgbClr val="7030A0"/>
                </a:solidFill>
                <a:latin typeface="+mn-lt"/>
              </a:rPr>
              <a:t>NCC Annual reports</a:t>
            </a:r>
          </a:p>
          <a:p>
            <a:pPr marL="342900" indent="-342900">
              <a:lnSpc>
                <a:spcPct val="100000"/>
              </a:lnSpc>
              <a:spcBef>
                <a:spcPct val="20000"/>
              </a:spcBef>
              <a:buFont typeface="+mj-lt"/>
              <a:buAutoNum type="arabicPeriod"/>
              <a:defRPr/>
            </a:pPr>
            <a:r>
              <a:rPr lang="en-IE" sz="1600" b="0" dirty="0" smtClean="0">
                <a:solidFill>
                  <a:srgbClr val="7030A0"/>
                </a:solidFill>
                <a:latin typeface="+mn-lt"/>
              </a:rPr>
              <a:t>Ireland’s Competitiveness Scorecard</a:t>
            </a:r>
            <a:endParaRPr lang="en-IE" sz="1600" b="0" dirty="0">
              <a:solidFill>
                <a:srgbClr val="7030A0"/>
              </a:solidFill>
              <a:latin typeface="+mn-lt"/>
            </a:endParaRPr>
          </a:p>
          <a:p>
            <a:pPr marL="342900" indent="-342900">
              <a:lnSpc>
                <a:spcPct val="100000"/>
              </a:lnSpc>
              <a:spcBef>
                <a:spcPct val="20000"/>
              </a:spcBef>
              <a:buFont typeface="+mj-lt"/>
              <a:buAutoNum type="arabicPeriod"/>
              <a:defRPr/>
            </a:pPr>
            <a:r>
              <a:rPr lang="en-IE" sz="1600" b="0" dirty="0">
                <a:solidFill>
                  <a:srgbClr val="7030A0"/>
                </a:solidFill>
                <a:latin typeface="+mn-lt"/>
              </a:rPr>
              <a:t>Ireland’s Competitiveness Challenge</a:t>
            </a:r>
          </a:p>
        </p:txBody>
      </p:sp>
      <p:pic>
        <p:nvPicPr>
          <p:cNvPr id="2051" name="Picture 3"/>
          <p:cNvPicPr>
            <a:picLocks noChangeAspect="1" noChangeArrowheads="1"/>
          </p:cNvPicPr>
          <p:nvPr/>
        </p:nvPicPr>
        <p:blipFill>
          <a:blip r:embed="rId4" cstate="print"/>
          <a:srcRect/>
          <a:stretch>
            <a:fillRect/>
          </a:stretch>
        </p:blipFill>
        <p:spPr bwMode="auto">
          <a:xfrm>
            <a:off x="755576" y="2852936"/>
            <a:ext cx="3024336" cy="3858636"/>
          </a:xfrm>
          <a:prstGeom prst="rect">
            <a:avLst/>
          </a:prstGeom>
          <a:noFill/>
          <a:ln w="9525">
            <a:noFill/>
            <a:miter lim="800000"/>
            <a:headEnd/>
            <a:tailEnd/>
          </a:ln>
        </p:spPr>
      </p:pic>
      <p:pic>
        <p:nvPicPr>
          <p:cNvPr id="14" name="Picture 3"/>
          <p:cNvPicPr>
            <a:picLocks noChangeAspect="1" noChangeArrowheads="1"/>
          </p:cNvPicPr>
          <p:nvPr/>
        </p:nvPicPr>
        <p:blipFill>
          <a:blip r:embed="rId5" cstate="print"/>
          <a:srcRect/>
          <a:stretch>
            <a:fillRect/>
          </a:stretch>
        </p:blipFill>
        <p:spPr bwMode="auto">
          <a:xfrm>
            <a:off x="4572000" y="2852935"/>
            <a:ext cx="2952328" cy="3919507"/>
          </a:xfrm>
          <a:prstGeom prst="rect">
            <a:avLst/>
          </a:prstGeom>
          <a:noFill/>
          <a:ln w="9525" algn="ctr">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6"/>
          <p:cNvSpPr>
            <a:spLocks noGrp="1"/>
          </p:cNvSpPr>
          <p:nvPr>
            <p:ph type="title"/>
          </p:nvPr>
        </p:nvSpPr>
        <p:spPr>
          <a:xfrm>
            <a:off x="827088" y="404813"/>
            <a:ext cx="7707312" cy="1069975"/>
          </a:xfrm>
        </p:spPr>
        <p:txBody>
          <a:bodyPr/>
          <a:lstStyle/>
          <a:p>
            <a:pPr eaLnBrk="1" hangingPunct="1"/>
            <a:r>
              <a:rPr lang="en-IE" sz="3200" dirty="0" smtClean="0"/>
              <a:t>What is competitiveness?</a:t>
            </a:r>
          </a:p>
        </p:txBody>
      </p:sp>
      <p:sp>
        <p:nvSpPr>
          <p:cNvPr id="10243" name="Content Placeholder 7"/>
          <p:cNvSpPr>
            <a:spLocks noGrp="1"/>
          </p:cNvSpPr>
          <p:nvPr>
            <p:ph idx="1"/>
          </p:nvPr>
        </p:nvSpPr>
        <p:spPr>
          <a:xfrm>
            <a:off x="467544" y="1484784"/>
            <a:ext cx="8064500" cy="5112568"/>
          </a:xfrm>
        </p:spPr>
        <p:txBody>
          <a:bodyPr/>
          <a:lstStyle/>
          <a:p>
            <a:endParaRPr lang="en-GB" sz="2000" dirty="0" smtClean="0"/>
          </a:p>
          <a:p>
            <a:pPr>
              <a:buFont typeface="Arial" charset="0"/>
              <a:buNone/>
            </a:pPr>
            <a:r>
              <a:rPr lang="en-IE" i="1" dirty="0" smtClean="0">
                <a:solidFill>
                  <a:schemeClr val="tx1"/>
                </a:solidFill>
              </a:rPr>
              <a:t>‘…all those factors which impact on the ability of firms in Ireland to compete on international markets in a way which provides our people with the opportunity to improve their quality of life’ </a:t>
            </a:r>
            <a:endParaRPr lang="en-GB" i="1" dirty="0" smtClean="0">
              <a:solidFill>
                <a:schemeClr val="tx1"/>
              </a:solidFill>
            </a:endParaRPr>
          </a:p>
          <a:p>
            <a:pPr>
              <a:buFont typeface="Wingdings" pitchFamily="2" charset="2"/>
              <a:buChar char="Ø"/>
            </a:pPr>
            <a:r>
              <a:rPr lang="en-GB" dirty="0" smtClean="0">
                <a:solidFill>
                  <a:schemeClr val="tx1"/>
                </a:solidFill>
              </a:rPr>
              <a:t>Competitiveness affected by costs, prices and pay and </a:t>
            </a:r>
            <a:r>
              <a:rPr lang="en-GB" b="1" dirty="0" smtClean="0">
                <a:solidFill>
                  <a:schemeClr val="tx1"/>
                </a:solidFill>
              </a:rPr>
              <a:t>also depends on better business performance through efficiency, effectiveness, innovation and productivity</a:t>
            </a:r>
          </a:p>
          <a:p>
            <a:pPr>
              <a:buFont typeface="Wingdings" pitchFamily="2" charset="2"/>
              <a:buChar char="Ø"/>
            </a:pPr>
            <a:r>
              <a:rPr lang="en-GB" dirty="0" smtClean="0">
                <a:solidFill>
                  <a:schemeClr val="tx1"/>
                </a:solidFill>
              </a:rPr>
              <a:t>Competitiveness is the essential  foundation for national economic and social progress – vital to addressing the employment and unemployment challenges</a:t>
            </a:r>
          </a:p>
          <a:p>
            <a:pPr>
              <a:lnSpc>
                <a:spcPct val="150000"/>
              </a:lnSpc>
            </a:pPr>
            <a:endParaRPr lang="en-IE"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lum/>
          </a:blip>
          <a:srcRect/>
          <a:stretch>
            <a:fillRect t="-20000"/>
          </a:stretch>
        </a:blipFill>
        <a:effectLst/>
      </p:bgPr>
    </p:bg>
    <p:spTree>
      <p:nvGrpSpPr>
        <p:cNvPr id="1" name=""/>
        <p:cNvGrpSpPr/>
        <p:nvPr/>
      </p:nvGrpSpPr>
      <p:grpSpPr>
        <a:xfrm>
          <a:off x="0" y="0"/>
          <a:ext cx="0" cy="0"/>
          <a:chOff x="0" y="0"/>
          <a:chExt cx="0" cy="0"/>
        </a:xfrm>
      </p:grpSpPr>
      <p:pic>
        <p:nvPicPr>
          <p:cNvPr id="153601" name="Picture 4" descr="The NCC Competitiveness Pyramid"/>
          <p:cNvPicPr>
            <a:picLocks noChangeAspect="1" noChangeArrowheads="1"/>
          </p:cNvPicPr>
          <p:nvPr/>
        </p:nvPicPr>
        <p:blipFill>
          <a:blip r:embed="rId4" cstate="print"/>
          <a:srcRect l="4303" r="6223"/>
          <a:stretch>
            <a:fillRect/>
          </a:stretch>
        </p:blipFill>
        <p:spPr bwMode="auto">
          <a:xfrm>
            <a:off x="785813" y="1428750"/>
            <a:ext cx="6929437" cy="5064125"/>
          </a:xfrm>
          <a:prstGeom prst="rect">
            <a:avLst/>
          </a:prstGeom>
          <a:noFill/>
          <a:ln w="19050">
            <a:noFill/>
            <a:miter lim="800000"/>
            <a:headEnd/>
            <a:tailEnd/>
          </a:ln>
        </p:spPr>
      </p:pic>
      <p:sp>
        <p:nvSpPr>
          <p:cNvPr id="153602" name="TextBox 3"/>
          <p:cNvSpPr txBox="1">
            <a:spLocks noChangeArrowheads="1"/>
          </p:cNvSpPr>
          <p:nvPr/>
        </p:nvSpPr>
        <p:spPr bwMode="auto">
          <a:xfrm>
            <a:off x="642938" y="500063"/>
            <a:ext cx="7786687" cy="523875"/>
          </a:xfrm>
          <a:prstGeom prst="rect">
            <a:avLst/>
          </a:prstGeom>
          <a:noFill/>
          <a:ln w="9525">
            <a:noFill/>
            <a:miter lim="800000"/>
            <a:headEnd/>
            <a:tailEnd/>
          </a:ln>
        </p:spPr>
        <p:txBody>
          <a:bodyPr>
            <a:spAutoFit/>
          </a:bodyPr>
          <a:lstStyle/>
          <a:p>
            <a:r>
              <a:rPr lang="en-IE" sz="2800" dirty="0">
                <a:solidFill>
                  <a:schemeClr val="tx2"/>
                </a:solidFill>
                <a:latin typeface="Trebuchet MS" pitchFamily="34" charset="0"/>
              </a:rPr>
              <a:t>NCC competitiveness pyramid</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Other studies</a:t>
            </a:r>
            <a:endParaRPr lang="en-IE" dirty="0"/>
          </a:p>
        </p:txBody>
      </p:sp>
      <p:sp>
        <p:nvSpPr>
          <p:cNvPr id="4" name="Slide Number Placeholder 3"/>
          <p:cNvSpPr>
            <a:spLocks noGrp="1"/>
          </p:cNvSpPr>
          <p:nvPr>
            <p:ph type="sldNum" sz="quarter" idx="10"/>
          </p:nvPr>
        </p:nvSpPr>
        <p:spPr/>
        <p:txBody>
          <a:bodyPr/>
          <a:lstStyle/>
          <a:p>
            <a:pPr>
              <a:defRPr/>
            </a:pPr>
            <a:fld id="{144CE416-8292-4F48-8427-F930942E2E06}" type="slidenum">
              <a:rPr lang="en-US" smtClean="0"/>
              <a:pPr>
                <a:defRPr/>
              </a:pPr>
              <a:t>8</a:t>
            </a:fld>
            <a:endParaRPr lang="en-US" dirty="0"/>
          </a:p>
        </p:txBody>
      </p:sp>
      <p:sp>
        <p:nvSpPr>
          <p:cNvPr id="5" name="Rounded Rectangle 13"/>
          <p:cNvSpPr>
            <a:spLocks noChangeArrowheads="1"/>
          </p:cNvSpPr>
          <p:nvPr/>
        </p:nvSpPr>
        <p:spPr bwMode="auto">
          <a:xfrm>
            <a:off x="2123728" y="1428750"/>
            <a:ext cx="2071688" cy="1071563"/>
          </a:xfrm>
          <a:prstGeom prst="roundRect">
            <a:avLst>
              <a:gd name="adj" fmla="val 16667"/>
            </a:avLst>
          </a:prstGeom>
          <a:noFill/>
          <a:ln w="9525" algn="ctr">
            <a:noFill/>
            <a:round/>
            <a:headEnd/>
            <a:tailEnd/>
          </a:ln>
        </p:spPr>
        <p:txBody>
          <a:bodyPr lIns="0" tIns="0" rIns="0" bIns="0"/>
          <a:lstStyle/>
          <a:p>
            <a:pPr>
              <a:lnSpc>
                <a:spcPct val="100000"/>
              </a:lnSpc>
              <a:spcBef>
                <a:spcPct val="20000"/>
              </a:spcBef>
              <a:buFontTx/>
              <a:buChar char="•"/>
            </a:pPr>
            <a:endParaRPr lang="en-IE" sz="6400" b="0" dirty="0">
              <a:solidFill>
                <a:srgbClr val="1A2D5B"/>
              </a:solidFill>
            </a:endParaRPr>
          </a:p>
        </p:txBody>
      </p:sp>
      <p:pic>
        <p:nvPicPr>
          <p:cNvPr id="6" name="Picture 4"/>
          <p:cNvPicPr>
            <a:picLocks noChangeAspect="1" noChangeArrowheads="1"/>
          </p:cNvPicPr>
          <p:nvPr/>
        </p:nvPicPr>
        <p:blipFill>
          <a:blip r:embed="rId2" cstate="print"/>
          <a:srcRect/>
          <a:stretch>
            <a:fillRect/>
          </a:stretch>
        </p:blipFill>
        <p:spPr bwMode="auto">
          <a:xfrm>
            <a:off x="2339752" y="2564905"/>
            <a:ext cx="2052534" cy="2664295"/>
          </a:xfrm>
          <a:prstGeom prst="rect">
            <a:avLst/>
          </a:prstGeom>
          <a:noFill/>
          <a:ln w="9525">
            <a:noFill/>
            <a:miter lim="800000"/>
            <a:headEnd/>
            <a:tailEnd/>
          </a:ln>
        </p:spPr>
      </p:pic>
      <p:pic>
        <p:nvPicPr>
          <p:cNvPr id="7" name="Picture 6"/>
          <p:cNvPicPr>
            <a:picLocks noChangeAspect="1" noChangeArrowheads="1"/>
          </p:cNvPicPr>
          <p:nvPr/>
        </p:nvPicPr>
        <p:blipFill>
          <a:blip r:embed="rId3" cstate="print"/>
          <a:srcRect/>
          <a:stretch>
            <a:fillRect/>
          </a:stretch>
        </p:blipFill>
        <p:spPr bwMode="auto">
          <a:xfrm>
            <a:off x="3491880" y="4071938"/>
            <a:ext cx="2088232" cy="2703512"/>
          </a:xfrm>
          <a:prstGeom prst="rect">
            <a:avLst/>
          </a:prstGeom>
          <a:noFill/>
          <a:ln w="9525" algn="ctr">
            <a:noFill/>
            <a:miter lim="800000"/>
            <a:headEnd/>
            <a:tailEnd/>
          </a:ln>
        </p:spPr>
      </p:pic>
      <p:sp>
        <p:nvSpPr>
          <p:cNvPr id="8" name="Rounded Rectangle 7"/>
          <p:cNvSpPr/>
          <p:nvPr/>
        </p:nvSpPr>
        <p:spPr bwMode="auto">
          <a:xfrm>
            <a:off x="2411760" y="1285860"/>
            <a:ext cx="4000528" cy="1143008"/>
          </a:xfrm>
          <a:prstGeom prst="roundRect">
            <a:avLst/>
          </a:prstGeom>
          <a:solidFill>
            <a:schemeClr val="accent3">
              <a:lumMod val="75000"/>
            </a:schemeClr>
          </a:solidFill>
          <a:ln w="9525" cap="flat" cmpd="sng" algn="ctr">
            <a:solidFill>
              <a:schemeClr val="accent3">
                <a:lumMod val="75000"/>
              </a:schemeClr>
            </a:solid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0" tIns="0" rIns="0" bIns="0"/>
          <a:lstStyle/>
          <a:p>
            <a:pPr marL="173038" indent="-173038" algn="ctr">
              <a:lnSpc>
                <a:spcPct val="100000"/>
              </a:lnSpc>
              <a:spcBef>
                <a:spcPct val="20000"/>
              </a:spcBef>
              <a:defRPr/>
            </a:pPr>
            <a:r>
              <a:rPr lang="en-IE" sz="1600" u="sng" dirty="0">
                <a:solidFill>
                  <a:srgbClr val="7030A0"/>
                </a:solidFill>
                <a:latin typeface="+mn-lt"/>
              </a:rPr>
              <a:t>Other NCC reports</a:t>
            </a:r>
          </a:p>
          <a:p>
            <a:pPr marL="173038" indent="-173038">
              <a:lnSpc>
                <a:spcPct val="100000"/>
              </a:lnSpc>
              <a:spcBef>
                <a:spcPts val="200"/>
              </a:spcBef>
              <a:buFont typeface="Wingdings" pitchFamily="2" charset="2"/>
              <a:buChar char="§"/>
              <a:defRPr/>
            </a:pPr>
            <a:r>
              <a:rPr lang="en-IE" sz="1600" b="0" dirty="0">
                <a:solidFill>
                  <a:srgbClr val="7030A0"/>
                </a:solidFill>
                <a:latin typeface="+mn-lt"/>
              </a:rPr>
              <a:t>Costs of Doing Business</a:t>
            </a:r>
          </a:p>
          <a:p>
            <a:pPr marL="173038" indent="-173038">
              <a:lnSpc>
                <a:spcPct val="100000"/>
              </a:lnSpc>
              <a:spcBef>
                <a:spcPts val="200"/>
              </a:spcBef>
              <a:buFont typeface="Wingdings" pitchFamily="2" charset="2"/>
              <a:buChar char="§"/>
              <a:defRPr/>
            </a:pPr>
            <a:r>
              <a:rPr lang="en-IE" sz="1600" b="0" dirty="0">
                <a:solidFill>
                  <a:srgbClr val="7030A0"/>
                </a:solidFill>
                <a:latin typeface="+mn-lt"/>
              </a:rPr>
              <a:t>Driving Export Growth</a:t>
            </a:r>
          </a:p>
          <a:p>
            <a:pPr marL="173038" indent="-173038">
              <a:lnSpc>
                <a:spcPct val="100000"/>
              </a:lnSpc>
              <a:spcBef>
                <a:spcPts val="200"/>
              </a:spcBef>
              <a:buFont typeface="Wingdings" pitchFamily="2" charset="2"/>
              <a:buChar char="§"/>
              <a:defRPr/>
            </a:pPr>
            <a:r>
              <a:rPr lang="en-IE" sz="1600" b="0" dirty="0" smtClean="0">
                <a:solidFill>
                  <a:srgbClr val="7030A0"/>
                </a:solidFill>
                <a:latin typeface="+mn-lt"/>
              </a:rPr>
              <a:t>Statements </a:t>
            </a:r>
            <a:r>
              <a:rPr lang="en-IE" sz="1600" b="0" dirty="0">
                <a:solidFill>
                  <a:srgbClr val="7030A0"/>
                </a:solidFill>
                <a:latin typeface="+mn-lt"/>
              </a:rPr>
              <a:t>on </a:t>
            </a:r>
            <a:r>
              <a:rPr lang="en-IE" sz="1600" b="0" dirty="0" smtClean="0">
                <a:solidFill>
                  <a:srgbClr val="7030A0"/>
                </a:solidFill>
                <a:latin typeface="+mn-lt"/>
              </a:rPr>
              <a:t>Energy / Education</a:t>
            </a:r>
            <a:endParaRPr lang="en-IE" sz="1600" b="0" dirty="0">
              <a:solidFill>
                <a:srgbClr val="7030A0"/>
              </a:solidFill>
              <a:latin typeface="+mn-lt"/>
            </a:endParaRPr>
          </a:p>
        </p:txBody>
      </p:sp>
      <p:pic>
        <p:nvPicPr>
          <p:cNvPr id="9" name="Picture 5"/>
          <p:cNvPicPr>
            <a:picLocks noChangeAspect="1" noChangeArrowheads="1"/>
          </p:cNvPicPr>
          <p:nvPr/>
        </p:nvPicPr>
        <p:blipFill>
          <a:blip r:embed="rId4" cstate="print"/>
          <a:srcRect/>
          <a:stretch>
            <a:fillRect/>
          </a:stretch>
        </p:blipFill>
        <p:spPr bwMode="auto">
          <a:xfrm>
            <a:off x="4409728" y="2571750"/>
            <a:ext cx="2034480" cy="2733675"/>
          </a:xfrm>
          <a:prstGeom prst="rect">
            <a:avLst/>
          </a:prstGeom>
          <a:noFill/>
          <a:ln w="9525" algn="ctr">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7"/>
          <p:cNvSpPr>
            <a:spLocks noGrp="1"/>
          </p:cNvSpPr>
          <p:nvPr>
            <p:ph idx="1"/>
          </p:nvPr>
        </p:nvSpPr>
        <p:spPr>
          <a:xfrm>
            <a:off x="468313" y="1341438"/>
            <a:ext cx="8064500" cy="4897437"/>
          </a:xfrm>
        </p:spPr>
        <p:txBody>
          <a:bodyPr/>
          <a:lstStyle/>
          <a:p>
            <a:endParaRPr lang="en-GB" sz="2000" dirty="0" smtClean="0"/>
          </a:p>
          <a:p>
            <a:pPr>
              <a:lnSpc>
                <a:spcPct val="150000"/>
              </a:lnSpc>
            </a:pPr>
            <a:endParaRPr lang="en-IE" dirty="0" smtClean="0"/>
          </a:p>
        </p:txBody>
      </p:sp>
      <p:sp>
        <p:nvSpPr>
          <p:cNvPr id="4" name="Rectangle 3"/>
          <p:cNvSpPr/>
          <p:nvPr/>
        </p:nvSpPr>
        <p:spPr>
          <a:xfrm>
            <a:off x="899592" y="3068960"/>
            <a:ext cx="7560840" cy="584775"/>
          </a:xfrm>
          <a:prstGeom prst="rect">
            <a:avLst/>
          </a:prstGeom>
        </p:spPr>
        <p:txBody>
          <a:bodyPr wrap="square">
            <a:spAutoFit/>
          </a:bodyPr>
          <a:lstStyle/>
          <a:p>
            <a:pPr>
              <a:defRPr/>
            </a:pPr>
            <a:r>
              <a:rPr lang="en-IE" sz="3200" dirty="0" smtClean="0">
                <a:solidFill>
                  <a:srgbClr val="1A2D5B"/>
                </a:solidFill>
              </a:rPr>
              <a:t>2. </a:t>
            </a:r>
            <a:r>
              <a:rPr lang="en-IE" sz="3200" dirty="0" smtClean="0">
                <a:solidFill>
                  <a:srgbClr val="1A2D5B"/>
                </a:solidFill>
              </a:rPr>
              <a:t>How does Ireland perform? </a:t>
            </a:r>
            <a:endParaRPr lang="en-IE" sz="3200" dirty="0">
              <a:solidFill>
                <a:srgbClr val="1A2D5B"/>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lum/>
          </a:blip>
          <a:srcRect/>
          <a:stretch>
            <a:fillRect t="-2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14375" y="285750"/>
            <a:ext cx="8072438" cy="1571625"/>
          </a:xfrm>
        </p:spPr>
        <p:txBody>
          <a:bodyPr/>
          <a:lstStyle/>
          <a:p>
            <a:pPr>
              <a:defRPr/>
            </a:pPr>
            <a:r>
              <a:rPr lang="en-IE" dirty="0" smtClean="0">
                <a:latin typeface="+mn-lt"/>
              </a:rPr>
              <a:t>Net exports are the only positive contribution to growth </a:t>
            </a:r>
            <a:endParaRPr lang="en-IE" dirty="0">
              <a:latin typeface="+mn-lt"/>
            </a:endParaRPr>
          </a:p>
        </p:txBody>
      </p:sp>
      <p:sp>
        <p:nvSpPr>
          <p:cNvPr id="157699" name="TextBox 4"/>
          <p:cNvSpPr txBox="1">
            <a:spLocks noChangeArrowheads="1"/>
          </p:cNvSpPr>
          <p:nvPr/>
        </p:nvSpPr>
        <p:spPr bwMode="auto">
          <a:xfrm>
            <a:off x="642938" y="1500188"/>
            <a:ext cx="8072437" cy="338137"/>
          </a:xfrm>
          <a:prstGeom prst="rect">
            <a:avLst/>
          </a:prstGeom>
          <a:noFill/>
          <a:ln w="9525">
            <a:noFill/>
            <a:miter lim="800000"/>
            <a:headEnd/>
            <a:tailEnd/>
          </a:ln>
        </p:spPr>
        <p:txBody>
          <a:bodyPr>
            <a:spAutoFit/>
          </a:bodyPr>
          <a:lstStyle/>
          <a:p>
            <a:pPr algn="ctr"/>
            <a:r>
              <a:rPr lang="en-IE" sz="1600" dirty="0">
                <a:latin typeface="Trebuchet MS" pitchFamily="34" charset="0"/>
              </a:rPr>
              <a:t>Contribution of Net Exports to GDP</a:t>
            </a:r>
          </a:p>
        </p:txBody>
      </p:sp>
      <p:sp>
        <p:nvSpPr>
          <p:cNvPr id="157700" name="Rectangle 5"/>
          <p:cNvSpPr>
            <a:spLocks noChangeArrowheads="1"/>
          </p:cNvSpPr>
          <p:nvPr/>
        </p:nvSpPr>
        <p:spPr bwMode="auto">
          <a:xfrm>
            <a:off x="4572000" y="6611938"/>
            <a:ext cx="4572000" cy="261937"/>
          </a:xfrm>
          <a:prstGeom prst="rect">
            <a:avLst/>
          </a:prstGeom>
          <a:noFill/>
          <a:ln w="9525">
            <a:noFill/>
            <a:miter lim="800000"/>
            <a:headEnd/>
            <a:tailEnd/>
          </a:ln>
        </p:spPr>
        <p:txBody>
          <a:bodyPr>
            <a:spAutoFit/>
          </a:bodyPr>
          <a:lstStyle/>
          <a:p>
            <a:pPr algn="r"/>
            <a:r>
              <a:rPr lang="en-IE" sz="1100" i="1" dirty="0">
                <a:latin typeface="Trebuchet MS" pitchFamily="34" charset="0"/>
              </a:rPr>
              <a:t>Source: Forfás calculations, CSO National Accounts.</a:t>
            </a:r>
            <a:endParaRPr lang="en-IE" sz="1100" dirty="0">
              <a:latin typeface="Trebuchet MS" pitchFamily="34" charset="0"/>
            </a:endParaRPr>
          </a:p>
        </p:txBody>
      </p:sp>
      <p:pic>
        <p:nvPicPr>
          <p:cNvPr id="2050" name="Picture 2"/>
          <p:cNvPicPr>
            <a:picLocks noGrp="1" noChangeAspect="1" noChangeArrowheads="1"/>
          </p:cNvPicPr>
          <p:nvPr>
            <p:ph idx="1"/>
          </p:nvPr>
        </p:nvPicPr>
        <p:blipFill>
          <a:blip r:embed="rId4" cstate="print"/>
          <a:srcRect/>
          <a:stretch>
            <a:fillRect/>
          </a:stretch>
        </p:blipFill>
        <p:spPr bwMode="auto">
          <a:xfrm>
            <a:off x="611561" y="2060848"/>
            <a:ext cx="7488832" cy="410445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lum/>
          </a:blip>
          <a:srcRect/>
          <a:stretch>
            <a:fillRect t="-2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676456" cy="1196752"/>
          </a:xfrm>
        </p:spPr>
        <p:txBody>
          <a:bodyPr/>
          <a:lstStyle/>
          <a:p>
            <a:pPr>
              <a:defRPr/>
            </a:pPr>
            <a:r>
              <a:rPr lang="en-IE" dirty="0" smtClean="0">
                <a:latin typeface="+mn-lt"/>
              </a:rPr>
              <a:t>Ireland’s cost competitiveness deteriorated sharply between 2001 and 2008, with some improvement since then </a:t>
            </a:r>
            <a:endParaRPr lang="en-IE" dirty="0">
              <a:latin typeface="+mn-lt"/>
            </a:endParaRPr>
          </a:p>
        </p:txBody>
      </p:sp>
      <p:sp>
        <p:nvSpPr>
          <p:cNvPr id="159748" name="Rectangle 5"/>
          <p:cNvSpPr>
            <a:spLocks noChangeArrowheads="1"/>
          </p:cNvSpPr>
          <p:nvPr/>
        </p:nvSpPr>
        <p:spPr bwMode="auto">
          <a:xfrm>
            <a:off x="2286000" y="6611938"/>
            <a:ext cx="6858000" cy="261937"/>
          </a:xfrm>
          <a:prstGeom prst="rect">
            <a:avLst/>
          </a:prstGeom>
          <a:noFill/>
          <a:ln w="9525">
            <a:noFill/>
            <a:miter lim="800000"/>
            <a:headEnd/>
            <a:tailEnd/>
          </a:ln>
        </p:spPr>
        <p:txBody>
          <a:bodyPr>
            <a:spAutoFit/>
          </a:bodyPr>
          <a:lstStyle/>
          <a:p>
            <a:pPr algn="r"/>
            <a:r>
              <a:rPr lang="en-IE" sz="1100" i="1" dirty="0">
                <a:latin typeface="Trebuchet MS" pitchFamily="34" charset="0"/>
              </a:rPr>
              <a:t>Source: </a:t>
            </a:r>
            <a:r>
              <a:rPr lang="en-IE" sz="1100" i="1" dirty="0" smtClean="0">
                <a:latin typeface="Trebuchet MS" pitchFamily="34" charset="0"/>
              </a:rPr>
              <a:t>Central Bank of Ireland, Forfás calculations</a:t>
            </a:r>
            <a:endParaRPr lang="en-IE" sz="1100" dirty="0">
              <a:latin typeface="Trebuchet MS" pitchFamily="34" charset="0"/>
            </a:endParaRPr>
          </a:p>
        </p:txBody>
      </p:sp>
      <p:pic>
        <p:nvPicPr>
          <p:cNvPr id="3074" name="Picture 2"/>
          <p:cNvPicPr>
            <a:picLocks noGrp="1" noChangeAspect="1" noChangeArrowheads="1"/>
          </p:cNvPicPr>
          <p:nvPr>
            <p:ph idx="1"/>
          </p:nvPr>
        </p:nvPicPr>
        <p:blipFill>
          <a:blip r:embed="rId4" cstate="print"/>
          <a:srcRect/>
          <a:stretch>
            <a:fillRect/>
          </a:stretch>
        </p:blipFill>
        <p:spPr bwMode="auto">
          <a:xfrm>
            <a:off x="683568" y="1916832"/>
            <a:ext cx="7848872" cy="4524921"/>
          </a:xfrm>
          <a:prstGeom prst="rect">
            <a:avLst/>
          </a:prstGeom>
          <a:noFill/>
          <a:ln w="9525">
            <a:noFill/>
            <a:miter lim="800000"/>
            <a:headEnd/>
            <a:tailEnd/>
          </a:ln>
          <a:effectLst/>
        </p:spPr>
      </p:pic>
      <p:sp>
        <p:nvSpPr>
          <p:cNvPr id="8" name="Rectangle 7"/>
          <p:cNvSpPr/>
          <p:nvPr/>
        </p:nvSpPr>
        <p:spPr bwMode="auto">
          <a:xfrm>
            <a:off x="1619672" y="1484784"/>
            <a:ext cx="5688632" cy="288032"/>
          </a:xfrm>
          <a:prstGeom prst="rect">
            <a:avLst/>
          </a:prstGeom>
          <a:no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20000"/>
              </a:spcBef>
              <a:spcAft>
                <a:spcPct val="0"/>
              </a:spcAft>
              <a:buClrTx/>
              <a:buSzTx/>
              <a:tabLst/>
            </a:pPr>
            <a:r>
              <a:rPr lang="en-IE" sz="1600" dirty="0" smtClean="0">
                <a:solidFill>
                  <a:srgbClr val="1A2D5B"/>
                </a:solidFill>
                <a:latin typeface="Trebuchet MS" pitchFamily="34" charset="0"/>
              </a:rPr>
              <a:t>Harmonised Competitiveness Indicators January 1995-July 2011 (January 2005 =100)</a:t>
            </a:r>
            <a:endParaRPr kumimoji="0" lang="en-IE" sz="1600" i="0" u="none" strike="noStrike" cap="none" normalizeH="0" baseline="0" dirty="0" smtClean="0">
              <a:ln>
                <a:noFill/>
              </a:ln>
              <a:solidFill>
                <a:srgbClr val="1A2D5B"/>
              </a:solidFill>
              <a:effectLst/>
              <a:latin typeface="Trebuchet MS"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lum/>
          </a:blip>
          <a:srcRect/>
          <a:stretch>
            <a:fillRect t="-2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55576" y="142852"/>
            <a:ext cx="7560840" cy="1069975"/>
          </a:xfrm>
        </p:spPr>
        <p:txBody>
          <a:bodyPr/>
          <a:lstStyle/>
          <a:p>
            <a:r>
              <a:rPr lang="en-IE" dirty="0" smtClean="0"/>
              <a:t>Ireland has slipped considerably in the global competitiveness rankings since 2000</a:t>
            </a:r>
            <a:endParaRPr lang="en-IE" dirty="0"/>
          </a:p>
        </p:txBody>
      </p:sp>
      <p:sp>
        <p:nvSpPr>
          <p:cNvPr id="4" name="Slide Number Placeholder 3"/>
          <p:cNvSpPr>
            <a:spLocks noGrp="1"/>
          </p:cNvSpPr>
          <p:nvPr>
            <p:ph type="sldNum" sz="quarter" idx="10"/>
          </p:nvPr>
        </p:nvSpPr>
        <p:spPr/>
        <p:txBody>
          <a:bodyPr/>
          <a:lstStyle/>
          <a:p>
            <a:pPr>
              <a:defRPr/>
            </a:pPr>
            <a:fld id="{144CE416-8292-4F48-8427-F930942E2E06}" type="slidenum">
              <a:rPr lang="en-US" smtClean="0"/>
              <a:pPr>
                <a:defRPr/>
              </a:pPr>
              <a:t>12</a:t>
            </a:fld>
            <a:endParaRPr lang="en-US" dirty="0"/>
          </a:p>
        </p:txBody>
      </p:sp>
      <p:pic>
        <p:nvPicPr>
          <p:cNvPr id="4098" name="Picture 2"/>
          <p:cNvPicPr>
            <a:picLocks noGrp="1" noChangeAspect="1" noChangeArrowheads="1"/>
          </p:cNvPicPr>
          <p:nvPr>
            <p:ph idx="1"/>
          </p:nvPr>
        </p:nvPicPr>
        <p:blipFill>
          <a:blip r:embed="rId4" cstate="print"/>
          <a:srcRect/>
          <a:stretch>
            <a:fillRect/>
          </a:stretch>
        </p:blipFill>
        <p:spPr bwMode="auto">
          <a:xfrm>
            <a:off x="827584" y="1844824"/>
            <a:ext cx="7560840" cy="4236889"/>
          </a:xfrm>
          <a:prstGeom prst="rect">
            <a:avLst/>
          </a:prstGeom>
          <a:noFill/>
          <a:ln w="9525">
            <a:noFill/>
            <a:miter lim="800000"/>
            <a:headEnd/>
            <a:tailEnd/>
          </a:ln>
          <a:effectLst/>
        </p:spPr>
      </p:pic>
      <p:sp>
        <p:nvSpPr>
          <p:cNvPr id="6" name="Rectangle 5"/>
          <p:cNvSpPr/>
          <p:nvPr/>
        </p:nvSpPr>
        <p:spPr bwMode="auto">
          <a:xfrm>
            <a:off x="1619672" y="1484784"/>
            <a:ext cx="6192688" cy="288032"/>
          </a:xfrm>
          <a:prstGeom prst="rect">
            <a:avLst/>
          </a:prstGeom>
          <a:no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20000"/>
              </a:spcBef>
              <a:spcAft>
                <a:spcPct val="0"/>
              </a:spcAft>
              <a:buClrTx/>
              <a:buSzTx/>
              <a:tabLst/>
            </a:pPr>
            <a:r>
              <a:rPr lang="en-IE" sz="1600" dirty="0" smtClean="0">
                <a:solidFill>
                  <a:srgbClr val="1A2D5B"/>
                </a:solidFill>
                <a:latin typeface="Trebuchet MS" pitchFamily="34" charset="0"/>
              </a:rPr>
              <a:t>Ireland’s ranking in Global Competitiveness Reports 1997-2011</a:t>
            </a:r>
            <a:endParaRPr kumimoji="0" lang="en-IE" sz="1600" b="0" i="0" u="none" strike="noStrike" cap="none" normalizeH="0" baseline="0" dirty="0" smtClean="0">
              <a:ln>
                <a:noFill/>
              </a:ln>
              <a:solidFill>
                <a:srgbClr val="1A2D5B"/>
              </a:solidFill>
              <a:effectLst/>
              <a:latin typeface="Trebuchet MS" pitchFamily="34" charset="0"/>
            </a:endParaRPr>
          </a:p>
        </p:txBody>
      </p:sp>
      <p:sp>
        <p:nvSpPr>
          <p:cNvPr id="7" name="Rectangle 6"/>
          <p:cNvSpPr/>
          <p:nvPr/>
        </p:nvSpPr>
        <p:spPr bwMode="auto">
          <a:xfrm>
            <a:off x="4860032" y="6425952"/>
            <a:ext cx="4032448" cy="432048"/>
          </a:xfrm>
          <a:prstGeom prst="rect">
            <a:avLst/>
          </a:prstGeom>
          <a:no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20000"/>
              </a:spcBef>
              <a:spcAft>
                <a:spcPct val="0"/>
              </a:spcAft>
              <a:buClrTx/>
              <a:buSzTx/>
              <a:tabLst/>
            </a:pPr>
            <a:r>
              <a:rPr lang="en-IE" sz="1000" i="1" dirty="0" smtClean="0">
                <a:solidFill>
                  <a:srgbClr val="1A2D5B"/>
                </a:solidFill>
                <a:latin typeface="Trebuchet MS" pitchFamily="34" charset="0"/>
              </a:rPr>
              <a:t>Source: World Economic Forum Global Competitiveness Report; Institute of Management Development Global Competitiveness Yearbook</a:t>
            </a:r>
            <a:endParaRPr kumimoji="0" lang="en-IE" sz="1000" b="0" i="1" u="none" strike="noStrike" cap="none" normalizeH="0" baseline="0" dirty="0" smtClean="0">
              <a:ln>
                <a:noFill/>
              </a:ln>
              <a:solidFill>
                <a:srgbClr val="1A2D5B"/>
              </a:solidFill>
              <a:effectLst/>
              <a:latin typeface="Trebuchet MS"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lum/>
          </a:blip>
          <a:srcRect/>
          <a:stretch>
            <a:fillRect t="-20000"/>
          </a:stretch>
        </a:blip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785813" y="428625"/>
            <a:ext cx="3500437" cy="571500"/>
          </a:xfrm>
        </p:spPr>
        <p:txBody>
          <a:bodyPr/>
          <a:lstStyle/>
          <a:p>
            <a:pPr algn="ctr">
              <a:defRPr/>
            </a:pPr>
            <a:r>
              <a:rPr lang="en-GB" kern="1200" dirty="0" smtClean="0"/>
              <a:t>Strengths </a:t>
            </a:r>
            <a:endParaRPr lang="en-US" kern="1200" dirty="0" smtClean="0"/>
          </a:p>
        </p:txBody>
      </p:sp>
      <p:sp>
        <p:nvSpPr>
          <p:cNvPr id="163842" name="Rectangle 3"/>
          <p:cNvSpPr>
            <a:spLocks noGrp="1" noChangeArrowheads="1"/>
          </p:cNvSpPr>
          <p:nvPr>
            <p:ph type="body" idx="1"/>
          </p:nvPr>
        </p:nvSpPr>
        <p:spPr>
          <a:xfrm>
            <a:off x="428625" y="1428750"/>
            <a:ext cx="4143375" cy="3743325"/>
          </a:xfrm>
        </p:spPr>
        <p:txBody>
          <a:bodyPr/>
          <a:lstStyle/>
          <a:p>
            <a:pPr marL="446088" lvl="1" indent="-265113" eaLnBrk="1" hangingPunct="1">
              <a:spcAft>
                <a:spcPts val="600"/>
              </a:spcAft>
              <a:buFont typeface="Arial" charset="0"/>
              <a:buChar char="►"/>
            </a:pPr>
            <a:r>
              <a:rPr lang="en-IE" dirty="0" smtClean="0"/>
              <a:t>Resilient export performance in face of collapse in global trade but sectoral performance has varied significantly</a:t>
            </a:r>
          </a:p>
          <a:p>
            <a:pPr marL="446088" lvl="1" indent="-265113" eaLnBrk="1" hangingPunct="1">
              <a:spcAft>
                <a:spcPts val="600"/>
              </a:spcAft>
              <a:buFont typeface="Arial" charset="0"/>
              <a:buChar char="►"/>
            </a:pPr>
            <a:r>
              <a:rPr lang="en-IE" dirty="0" smtClean="0"/>
              <a:t>Inward FDI remains relatively strong –  role in stabilising the economy over the downturn</a:t>
            </a:r>
          </a:p>
          <a:p>
            <a:pPr marL="446088" lvl="1" indent="-265113" eaLnBrk="1" hangingPunct="1">
              <a:spcAft>
                <a:spcPts val="600"/>
              </a:spcAft>
              <a:buFont typeface="Arial" charset="0"/>
              <a:buChar char="►"/>
            </a:pPr>
            <a:r>
              <a:rPr lang="en-IE" dirty="0" smtClean="0"/>
              <a:t>Improved infrastructure, education and R&amp;D performance (risk of faltering on R&amp;D?)</a:t>
            </a:r>
          </a:p>
          <a:p>
            <a:pPr marL="446088" lvl="1" indent="-265113" eaLnBrk="1" hangingPunct="1">
              <a:spcAft>
                <a:spcPts val="600"/>
              </a:spcAft>
              <a:buFont typeface="Arial" charset="0"/>
              <a:buChar char="►"/>
            </a:pPr>
            <a:r>
              <a:rPr lang="en-IE" dirty="0" smtClean="0"/>
              <a:t>Pro-enterprise tax and regulatory environment – policy challenge to sustain this? </a:t>
            </a:r>
          </a:p>
          <a:p>
            <a:pPr marL="446088" lvl="1" indent="-265113" eaLnBrk="1" hangingPunct="1">
              <a:spcAft>
                <a:spcPts val="600"/>
              </a:spcAft>
            </a:pPr>
            <a:endParaRPr lang="en-IE" dirty="0" smtClean="0"/>
          </a:p>
          <a:p>
            <a:pPr>
              <a:spcAft>
                <a:spcPts val="600"/>
              </a:spcAft>
            </a:pPr>
            <a:endParaRPr lang="en-US" dirty="0" smtClean="0"/>
          </a:p>
        </p:txBody>
      </p:sp>
      <p:sp>
        <p:nvSpPr>
          <p:cNvPr id="163843" name="Rectangle 2"/>
          <p:cNvSpPr txBox="1">
            <a:spLocks noChangeArrowheads="1"/>
          </p:cNvSpPr>
          <p:nvPr/>
        </p:nvSpPr>
        <p:spPr bwMode="auto">
          <a:xfrm>
            <a:off x="5357813" y="428625"/>
            <a:ext cx="3143250" cy="714375"/>
          </a:xfrm>
          <a:prstGeom prst="rect">
            <a:avLst/>
          </a:prstGeom>
          <a:noFill/>
          <a:ln w="9525">
            <a:noFill/>
            <a:miter lim="800000"/>
            <a:headEnd/>
            <a:tailEnd/>
          </a:ln>
        </p:spPr>
        <p:txBody>
          <a:bodyPr lIns="90000" tIns="46800" rIns="90000" bIns="46800"/>
          <a:lstStyle/>
          <a:p>
            <a:pPr algn="ctr" eaLnBrk="0" hangingPunct="0">
              <a:lnSpc>
                <a:spcPts val="3200"/>
              </a:lnSpc>
            </a:pPr>
            <a:r>
              <a:rPr lang="en-IE" sz="2800" b="1" dirty="0">
                <a:solidFill>
                  <a:srgbClr val="FFFFFF"/>
                </a:solidFill>
                <a:latin typeface="Trebuchet MS" pitchFamily="34" charset="0"/>
              </a:rPr>
              <a:t>Weaknesses</a:t>
            </a:r>
            <a:endParaRPr lang="en-US" sz="2800" b="1" dirty="0">
              <a:solidFill>
                <a:srgbClr val="FFFFFF"/>
              </a:solidFill>
              <a:latin typeface="Trebuchet MS" pitchFamily="34" charset="0"/>
            </a:endParaRPr>
          </a:p>
        </p:txBody>
      </p:sp>
      <p:sp>
        <p:nvSpPr>
          <p:cNvPr id="163844" name="Rectangle 3"/>
          <p:cNvSpPr txBox="1">
            <a:spLocks noChangeArrowheads="1"/>
          </p:cNvSpPr>
          <p:nvPr/>
        </p:nvSpPr>
        <p:spPr bwMode="auto">
          <a:xfrm>
            <a:off x="5004048" y="1428750"/>
            <a:ext cx="3888432" cy="5072063"/>
          </a:xfrm>
          <a:prstGeom prst="rect">
            <a:avLst/>
          </a:prstGeom>
          <a:noFill/>
          <a:ln w="9525">
            <a:noFill/>
            <a:miter lim="800000"/>
            <a:headEnd/>
            <a:tailEnd/>
          </a:ln>
        </p:spPr>
        <p:txBody>
          <a:bodyPr lIns="0" tIns="0" rIns="0" bIns="0"/>
          <a:lstStyle/>
          <a:p>
            <a:pPr marL="342900" lvl="1" indent="-342900">
              <a:spcBef>
                <a:spcPct val="20000"/>
              </a:spcBef>
              <a:spcAft>
                <a:spcPts val="600"/>
              </a:spcAft>
              <a:buClr>
                <a:srgbClr val="FF6600"/>
              </a:buClr>
              <a:buFont typeface="Arial" charset="0"/>
              <a:buChar char="►"/>
            </a:pPr>
            <a:r>
              <a:rPr lang="en-GB" dirty="0">
                <a:solidFill>
                  <a:srgbClr val="1A2D5B"/>
                </a:solidFill>
                <a:latin typeface="Trebuchet MS" pitchFamily="34" charset="0"/>
              </a:rPr>
              <a:t>Dependence on property and household borrowing has been exposed </a:t>
            </a:r>
          </a:p>
          <a:p>
            <a:pPr marL="342900" lvl="1" indent="-342900">
              <a:spcBef>
                <a:spcPct val="20000"/>
              </a:spcBef>
              <a:spcAft>
                <a:spcPts val="600"/>
              </a:spcAft>
              <a:buClr>
                <a:srgbClr val="FF6600"/>
              </a:buClr>
              <a:buFont typeface="Arial" charset="0"/>
              <a:buChar char="►"/>
            </a:pPr>
            <a:r>
              <a:rPr lang="en-GB" dirty="0" smtClean="0">
                <a:solidFill>
                  <a:srgbClr val="1A2D5B"/>
                </a:solidFill>
                <a:latin typeface="Trebuchet MS" pitchFamily="34" charset="0"/>
              </a:rPr>
              <a:t>Burden of </a:t>
            </a:r>
            <a:r>
              <a:rPr lang="en-GB" dirty="0">
                <a:solidFill>
                  <a:srgbClr val="1A2D5B"/>
                </a:solidFill>
                <a:latin typeface="Trebuchet MS" pitchFamily="34" charset="0"/>
              </a:rPr>
              <a:t>private and public debt  </a:t>
            </a:r>
          </a:p>
          <a:p>
            <a:pPr marL="342900" lvl="1" indent="-342900">
              <a:spcBef>
                <a:spcPct val="20000"/>
              </a:spcBef>
              <a:spcAft>
                <a:spcPts val="600"/>
              </a:spcAft>
              <a:buClr>
                <a:srgbClr val="FF6600"/>
              </a:buClr>
              <a:buFont typeface="Arial" charset="0"/>
              <a:buChar char="►"/>
            </a:pPr>
            <a:r>
              <a:rPr lang="en-GB" dirty="0">
                <a:solidFill>
                  <a:srgbClr val="1A2D5B"/>
                </a:solidFill>
                <a:latin typeface="Trebuchet MS" pitchFamily="34" charset="0"/>
              </a:rPr>
              <a:t>Long-term unemployment</a:t>
            </a:r>
          </a:p>
          <a:p>
            <a:pPr marL="342900" lvl="1" indent="-342900">
              <a:spcBef>
                <a:spcPct val="20000"/>
              </a:spcBef>
              <a:spcAft>
                <a:spcPts val="600"/>
              </a:spcAft>
              <a:buClr>
                <a:srgbClr val="FF6600"/>
              </a:buClr>
              <a:buFont typeface="Arial" charset="0"/>
              <a:buChar char="►"/>
            </a:pPr>
            <a:r>
              <a:rPr lang="en-IE" dirty="0">
                <a:solidFill>
                  <a:srgbClr val="1A2D5B"/>
                </a:solidFill>
                <a:latin typeface="Trebuchet MS" pitchFamily="34" charset="0"/>
              </a:rPr>
              <a:t>Cost competitiveness poor – despite recent </a:t>
            </a:r>
            <a:r>
              <a:rPr lang="en-IE" dirty="0" smtClean="0">
                <a:solidFill>
                  <a:srgbClr val="1A2D5B"/>
                </a:solidFill>
                <a:latin typeface="Trebuchet MS" pitchFamily="34" charset="0"/>
              </a:rPr>
              <a:t>(cyclical?) </a:t>
            </a:r>
            <a:r>
              <a:rPr lang="en-IE" dirty="0">
                <a:solidFill>
                  <a:srgbClr val="1A2D5B"/>
                </a:solidFill>
                <a:latin typeface="Trebuchet MS" pitchFamily="34" charset="0"/>
              </a:rPr>
              <a:t>improvements</a:t>
            </a:r>
          </a:p>
          <a:p>
            <a:pPr marL="342900" lvl="1" indent="-342900">
              <a:spcBef>
                <a:spcPct val="20000"/>
              </a:spcBef>
              <a:spcAft>
                <a:spcPts val="600"/>
              </a:spcAft>
              <a:buClr>
                <a:srgbClr val="FF6600"/>
              </a:buClr>
              <a:buFont typeface="Arial" charset="0"/>
              <a:buChar char="►"/>
            </a:pPr>
            <a:r>
              <a:rPr lang="en-GB" dirty="0">
                <a:solidFill>
                  <a:srgbClr val="1A2D5B"/>
                </a:solidFill>
                <a:latin typeface="Trebuchet MS" pitchFamily="34" charset="0"/>
              </a:rPr>
              <a:t>Slow productivity growth</a:t>
            </a:r>
          </a:p>
          <a:p>
            <a:pPr marL="342900" lvl="1" indent="-342900">
              <a:spcBef>
                <a:spcPct val="20000"/>
              </a:spcBef>
              <a:spcAft>
                <a:spcPts val="600"/>
              </a:spcAft>
              <a:buClr>
                <a:srgbClr val="FF6600"/>
              </a:buClr>
              <a:buFont typeface="Arial" charset="0"/>
              <a:buChar char="►"/>
            </a:pPr>
            <a:r>
              <a:rPr lang="en-GB" dirty="0">
                <a:solidFill>
                  <a:srgbClr val="1A2D5B"/>
                </a:solidFill>
                <a:latin typeface="Trebuchet MS" pitchFamily="34" charset="0"/>
              </a:rPr>
              <a:t>Credit availability and cost</a:t>
            </a:r>
          </a:p>
          <a:p>
            <a:pPr marL="342900" lvl="1" indent="-342900">
              <a:spcBef>
                <a:spcPct val="20000"/>
              </a:spcBef>
              <a:spcAft>
                <a:spcPts val="600"/>
              </a:spcAft>
              <a:buClr>
                <a:srgbClr val="FF6600"/>
              </a:buClr>
              <a:buFont typeface="Arial" charset="0"/>
              <a:buChar char="►"/>
            </a:pPr>
            <a:r>
              <a:rPr lang="en-GB" dirty="0">
                <a:solidFill>
                  <a:srgbClr val="1A2D5B"/>
                </a:solidFill>
                <a:latin typeface="Trebuchet MS" pitchFamily="34" charset="0"/>
              </a:rPr>
              <a:t>Falling world market share in </a:t>
            </a:r>
            <a:r>
              <a:rPr lang="en-GB" dirty="0" smtClean="0">
                <a:solidFill>
                  <a:srgbClr val="1A2D5B"/>
                </a:solidFill>
                <a:latin typeface="Trebuchet MS" pitchFamily="34" charset="0"/>
              </a:rPr>
              <a:t>manufacturing: </a:t>
            </a:r>
            <a:r>
              <a:rPr lang="en-GB" dirty="0">
                <a:solidFill>
                  <a:srgbClr val="1A2D5B"/>
                </a:solidFill>
                <a:latin typeface="Trebuchet MS" pitchFamily="34" charset="0"/>
              </a:rPr>
              <a:t>services </a:t>
            </a:r>
            <a:r>
              <a:rPr lang="en-GB" dirty="0" smtClean="0">
                <a:solidFill>
                  <a:srgbClr val="1A2D5B"/>
                </a:solidFill>
                <a:latin typeface="Trebuchet MS" pitchFamily="34" charset="0"/>
              </a:rPr>
              <a:t>better</a:t>
            </a:r>
          </a:p>
          <a:p>
            <a:pPr marL="342900" lvl="1" indent="-342900">
              <a:spcBef>
                <a:spcPct val="20000"/>
              </a:spcBef>
              <a:spcAft>
                <a:spcPts val="600"/>
              </a:spcAft>
              <a:buClr>
                <a:srgbClr val="FF6600"/>
              </a:buClr>
              <a:buFont typeface="Arial" charset="0"/>
              <a:buChar char="►"/>
            </a:pPr>
            <a:r>
              <a:rPr lang="en-IE" dirty="0" smtClean="0">
                <a:solidFill>
                  <a:srgbClr val="1A2D5B"/>
                </a:solidFill>
                <a:latin typeface="Trebuchet MS" pitchFamily="34" charset="0"/>
              </a:rPr>
              <a:t>Worrying fall in  performance in scientific, mathematical and reading literacy </a:t>
            </a:r>
            <a:endParaRPr lang="en-GB" dirty="0">
              <a:solidFill>
                <a:srgbClr val="1A2D5B"/>
              </a:solidFill>
              <a:latin typeface="Trebuchet MS" pitchFamily="34" charset="0"/>
            </a:endParaRPr>
          </a:p>
          <a:p>
            <a:pPr marL="342900" indent="-342900" eaLnBrk="0" hangingPunct="0">
              <a:spcBef>
                <a:spcPct val="20000"/>
              </a:spcBef>
              <a:spcAft>
                <a:spcPts val="600"/>
              </a:spcAft>
              <a:buClr>
                <a:srgbClr val="FF6600"/>
              </a:buClr>
              <a:buFont typeface="Arial" charset="0"/>
              <a:buChar char="►"/>
            </a:pPr>
            <a:endParaRPr lang="en-US" sz="2400" dirty="0">
              <a:solidFill>
                <a:srgbClr val="1A2D5B"/>
              </a:solidFill>
              <a:latin typeface="Trebuchet MS"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Number Placeholder 3"/>
          <p:cNvSpPr>
            <a:spLocks noGrp="1"/>
          </p:cNvSpPr>
          <p:nvPr>
            <p:ph type="sldNum" sz="quarter" idx="10"/>
          </p:nvPr>
        </p:nvSpPr>
        <p:spPr>
          <a:noFill/>
        </p:spPr>
        <p:txBody>
          <a:bodyPr/>
          <a:lstStyle/>
          <a:p>
            <a:fld id="{781CCDAB-8554-4519-88CE-5E295562636A}" type="slidenum">
              <a:rPr lang="en-US" smtClean="0"/>
              <a:pPr/>
              <a:t>14</a:t>
            </a:fld>
            <a:endParaRPr lang="en-US" dirty="0" smtClean="0"/>
          </a:p>
        </p:txBody>
      </p:sp>
      <p:sp>
        <p:nvSpPr>
          <p:cNvPr id="165892" name="Rectangle 3"/>
          <p:cNvSpPr txBox="1">
            <a:spLocks noChangeArrowheads="1"/>
          </p:cNvSpPr>
          <p:nvPr/>
        </p:nvSpPr>
        <p:spPr bwMode="auto">
          <a:xfrm>
            <a:off x="928688" y="2571750"/>
            <a:ext cx="7429500" cy="3786188"/>
          </a:xfrm>
          <a:prstGeom prst="rect">
            <a:avLst/>
          </a:prstGeom>
          <a:noFill/>
          <a:ln w="9525">
            <a:noFill/>
            <a:miter lim="800000"/>
            <a:headEnd/>
            <a:tailEnd/>
          </a:ln>
        </p:spPr>
        <p:txBody>
          <a:bodyPr lIns="0" tIns="0" rIns="0" bIns="0"/>
          <a:lstStyle/>
          <a:p>
            <a:pPr marL="342900" indent="-342900" eaLnBrk="0" hangingPunct="0">
              <a:spcBef>
                <a:spcPct val="20000"/>
              </a:spcBef>
              <a:buClr>
                <a:srgbClr val="FF6600"/>
              </a:buClr>
              <a:buFont typeface="Arial" charset="0"/>
              <a:buNone/>
            </a:pPr>
            <a:endParaRPr lang="en-US" sz="2000" i="1" dirty="0">
              <a:solidFill>
                <a:srgbClr val="1A2D5B"/>
              </a:solidFill>
              <a:latin typeface="Trebuchet MS" pitchFamily="34" charset="0"/>
            </a:endParaRPr>
          </a:p>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
        <p:nvSpPr>
          <p:cNvPr id="6" name="Rectangle 5"/>
          <p:cNvSpPr/>
          <p:nvPr/>
        </p:nvSpPr>
        <p:spPr>
          <a:xfrm>
            <a:off x="1547664" y="2996952"/>
            <a:ext cx="5992346" cy="584775"/>
          </a:xfrm>
          <a:prstGeom prst="rect">
            <a:avLst/>
          </a:prstGeom>
        </p:spPr>
        <p:txBody>
          <a:bodyPr wrap="none">
            <a:spAutoFit/>
          </a:bodyPr>
          <a:lstStyle/>
          <a:p>
            <a:pPr lvl="0" algn="ctr">
              <a:defRPr/>
            </a:pPr>
            <a:r>
              <a:rPr lang="en-IE" sz="3200" dirty="0" smtClean="0">
                <a:solidFill>
                  <a:srgbClr val="1A2D5B"/>
                </a:solidFill>
              </a:rPr>
              <a:t>4. </a:t>
            </a:r>
            <a:r>
              <a:rPr lang="en-IE" sz="3200" dirty="0" smtClean="0"/>
              <a:t>Priority areas for public policy</a:t>
            </a:r>
            <a:endParaRPr lang="en-IE" sz="3200" b="1" dirty="0" smtClean="0">
              <a:solidFill>
                <a:srgbClr val="1A2D5B"/>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a:xfrm>
            <a:off x="714375" y="285750"/>
            <a:ext cx="8072438" cy="927100"/>
          </a:xfrm>
        </p:spPr>
        <p:txBody>
          <a:bodyPr/>
          <a:lstStyle/>
          <a:p>
            <a:r>
              <a:rPr lang="en-IE" dirty="0" smtClean="0"/>
              <a:t>1. Cost of Doing Business</a:t>
            </a:r>
          </a:p>
        </p:txBody>
      </p:sp>
      <p:sp>
        <p:nvSpPr>
          <p:cNvPr id="165890" name="Slide Number Placeholder 3"/>
          <p:cNvSpPr>
            <a:spLocks noGrp="1"/>
          </p:cNvSpPr>
          <p:nvPr>
            <p:ph type="sldNum" sz="quarter" idx="10"/>
          </p:nvPr>
        </p:nvSpPr>
        <p:spPr>
          <a:noFill/>
        </p:spPr>
        <p:txBody>
          <a:bodyPr/>
          <a:lstStyle/>
          <a:p>
            <a:fld id="{781CCDAB-8554-4519-88CE-5E295562636A}" type="slidenum">
              <a:rPr lang="en-US" smtClean="0"/>
              <a:pPr/>
              <a:t>15</a:t>
            </a:fld>
            <a:endParaRPr lang="en-US" dirty="0" smtClean="0"/>
          </a:p>
        </p:txBody>
      </p:sp>
      <p:sp>
        <p:nvSpPr>
          <p:cNvPr id="165892" name="Rectangle 3"/>
          <p:cNvSpPr txBox="1">
            <a:spLocks noChangeArrowheads="1"/>
          </p:cNvSpPr>
          <p:nvPr/>
        </p:nvSpPr>
        <p:spPr bwMode="auto">
          <a:xfrm>
            <a:off x="683568" y="1628800"/>
            <a:ext cx="7848872" cy="4729138"/>
          </a:xfrm>
          <a:prstGeom prst="rect">
            <a:avLst/>
          </a:prstGeom>
          <a:noFill/>
          <a:ln w="9525">
            <a:noFill/>
            <a:miter lim="800000"/>
            <a:headEnd/>
            <a:tailEnd/>
          </a:ln>
        </p:spPr>
        <p:txBody>
          <a:bodyPr lIns="0" tIns="0" rIns="0" bIns="0"/>
          <a:lstStyle/>
          <a:p>
            <a:pPr marL="342900" indent="-342900" eaLnBrk="0" hangingPunct="0">
              <a:spcBef>
                <a:spcPct val="20000"/>
              </a:spcBef>
              <a:spcAft>
                <a:spcPts val="1200"/>
              </a:spcAft>
              <a:buClr>
                <a:srgbClr val="FF6600"/>
              </a:buClr>
              <a:buFont typeface="Arial" charset="0"/>
              <a:buChar char="►"/>
            </a:pPr>
            <a:r>
              <a:rPr lang="en-IE" sz="2400" dirty="0" smtClean="0"/>
              <a:t>Restoration of cost competitiveness is central to economic recovery and employment growth</a:t>
            </a:r>
          </a:p>
          <a:p>
            <a:pPr marL="342900" indent="-342900" eaLnBrk="0" hangingPunct="0">
              <a:spcBef>
                <a:spcPct val="20000"/>
              </a:spcBef>
              <a:spcAft>
                <a:spcPts val="1200"/>
              </a:spcAft>
              <a:buClr>
                <a:srgbClr val="FF6600"/>
              </a:buClr>
              <a:buFont typeface="Arial" charset="0"/>
              <a:buChar char="►"/>
            </a:pPr>
            <a:r>
              <a:rPr lang="en-IE" sz="2400" dirty="0" smtClean="0"/>
              <a:t>Significant improvements in Ireland’s cost competitiveness over the last two years but further progress required</a:t>
            </a:r>
          </a:p>
          <a:p>
            <a:pPr marL="342900" indent="-342900" eaLnBrk="0" hangingPunct="0">
              <a:spcBef>
                <a:spcPct val="20000"/>
              </a:spcBef>
              <a:spcAft>
                <a:spcPts val="1200"/>
              </a:spcAft>
              <a:buClr>
                <a:srgbClr val="FF6600"/>
              </a:buClr>
              <a:buFont typeface="Arial" charset="0"/>
              <a:buChar char="►"/>
            </a:pPr>
            <a:r>
              <a:rPr lang="en-IE" sz="2400" dirty="0" smtClean="0"/>
              <a:t>Cost of a range of business inputs remain relatively expensive - property costs, calls from landlines and legal fees etc.</a:t>
            </a:r>
          </a:p>
          <a:p>
            <a:pPr marL="342900" indent="-342900" eaLnBrk="0" hangingPunct="0">
              <a:spcBef>
                <a:spcPct val="20000"/>
              </a:spcBef>
              <a:spcAft>
                <a:spcPts val="1200"/>
              </a:spcAft>
              <a:buClr>
                <a:srgbClr val="FF6600"/>
              </a:buClr>
              <a:buFont typeface="Arial" charset="0"/>
              <a:buChar char="►"/>
            </a:pPr>
            <a:r>
              <a:rPr lang="en-IE" sz="2400" dirty="0" smtClean="0"/>
              <a:t>Focus on competition in domestically traded services, including public services </a:t>
            </a:r>
          </a:p>
          <a:p>
            <a:pPr marL="914400" lvl="1" indent="-457200">
              <a:buFont typeface="Arial" pitchFamily="34" charset="0"/>
              <a:buChar char="•"/>
              <a:defRPr/>
            </a:pPr>
            <a:r>
              <a:rPr lang="en-IE" sz="2000" dirty="0" smtClean="0"/>
              <a:t>Introduce and ensure contestability where possible </a:t>
            </a:r>
          </a:p>
          <a:p>
            <a:pPr marL="914400" lvl="1" indent="-457200">
              <a:buFont typeface="Arial" pitchFamily="34" charset="0"/>
              <a:buChar char="•"/>
              <a:defRPr/>
            </a:pPr>
            <a:r>
              <a:rPr lang="en-IE" sz="2000" dirty="0" smtClean="0"/>
              <a:t>Pay particular attention to professional groups</a:t>
            </a:r>
          </a:p>
          <a:p>
            <a:pPr marL="342900" indent="-342900" eaLnBrk="0" hangingPunct="0">
              <a:spcBef>
                <a:spcPct val="20000"/>
              </a:spcBef>
              <a:spcAft>
                <a:spcPts val="1200"/>
              </a:spcAft>
              <a:buClr>
                <a:srgbClr val="FF6600"/>
              </a:buClr>
              <a:buFont typeface="Arial" charset="0"/>
              <a:buChar char="►"/>
            </a:pPr>
            <a:endParaRPr lang="en-US" sz="2000" i="1" dirty="0">
              <a:solidFill>
                <a:srgbClr val="1A2D5B"/>
              </a:solidFill>
              <a:latin typeface="Trebuchet MS" pitchFamily="34" charset="0"/>
            </a:endParaRPr>
          </a:p>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a:xfrm>
            <a:off x="467544" y="285750"/>
            <a:ext cx="8319269" cy="927100"/>
          </a:xfrm>
        </p:spPr>
        <p:txBody>
          <a:bodyPr/>
          <a:lstStyle/>
          <a:p>
            <a:r>
              <a:rPr lang="en-IE" dirty="0" smtClean="0"/>
              <a:t>2. </a:t>
            </a:r>
            <a:r>
              <a:rPr lang="en-IE" sz="2400" dirty="0" smtClean="0"/>
              <a:t>Increased productivity – the only route to improving competitiveness and raising living standards </a:t>
            </a:r>
          </a:p>
        </p:txBody>
      </p:sp>
      <p:sp>
        <p:nvSpPr>
          <p:cNvPr id="165890" name="Slide Number Placeholder 3"/>
          <p:cNvSpPr>
            <a:spLocks noGrp="1"/>
          </p:cNvSpPr>
          <p:nvPr>
            <p:ph type="sldNum" sz="quarter" idx="10"/>
          </p:nvPr>
        </p:nvSpPr>
        <p:spPr>
          <a:noFill/>
        </p:spPr>
        <p:txBody>
          <a:bodyPr/>
          <a:lstStyle/>
          <a:p>
            <a:fld id="{781CCDAB-8554-4519-88CE-5E295562636A}" type="slidenum">
              <a:rPr lang="en-US" smtClean="0"/>
              <a:pPr/>
              <a:t>16</a:t>
            </a:fld>
            <a:endParaRPr lang="en-US" dirty="0" smtClean="0"/>
          </a:p>
        </p:txBody>
      </p:sp>
      <p:sp>
        <p:nvSpPr>
          <p:cNvPr id="165892" name="Rectangle 3"/>
          <p:cNvSpPr txBox="1">
            <a:spLocks noChangeArrowheads="1"/>
          </p:cNvSpPr>
          <p:nvPr/>
        </p:nvSpPr>
        <p:spPr bwMode="auto">
          <a:xfrm>
            <a:off x="539552" y="2420888"/>
            <a:ext cx="8064896" cy="3937050"/>
          </a:xfrm>
          <a:prstGeom prst="rect">
            <a:avLst/>
          </a:prstGeom>
          <a:noFill/>
          <a:ln w="9525">
            <a:noFill/>
            <a:miter lim="800000"/>
            <a:headEnd/>
            <a:tailEnd/>
          </a:ln>
        </p:spPr>
        <p:txBody>
          <a:bodyPr lIns="0" tIns="0" rIns="0" bIns="0"/>
          <a:lstStyle/>
          <a:p>
            <a:pPr marL="342900" indent="-342900" eaLnBrk="0" hangingPunct="0">
              <a:spcBef>
                <a:spcPct val="20000"/>
              </a:spcBef>
              <a:spcAft>
                <a:spcPts val="1200"/>
              </a:spcAft>
              <a:buClr>
                <a:srgbClr val="FF6600"/>
              </a:buClr>
              <a:buFont typeface="Arial" charset="0"/>
              <a:buChar char="►"/>
            </a:pPr>
            <a:r>
              <a:rPr lang="en-US" sz="2200" dirty="0" smtClean="0">
                <a:solidFill>
                  <a:srgbClr val="1A2D5B"/>
                </a:solidFill>
                <a:latin typeface="+mj-lt"/>
              </a:rPr>
              <a:t>Need to complement reduction in costs</a:t>
            </a:r>
          </a:p>
          <a:p>
            <a:pPr marL="342900" indent="-342900" eaLnBrk="0" hangingPunct="0">
              <a:spcBef>
                <a:spcPct val="20000"/>
              </a:spcBef>
              <a:spcAft>
                <a:spcPts val="1200"/>
              </a:spcAft>
              <a:buClr>
                <a:srgbClr val="FF6600"/>
              </a:buClr>
              <a:buFont typeface="Arial" charset="0"/>
              <a:buChar char="►"/>
            </a:pPr>
            <a:r>
              <a:rPr lang="en-IE" sz="2200" dirty="0" smtClean="0">
                <a:latin typeface="+mj-lt"/>
              </a:rPr>
              <a:t>Are we adequately focused on improving productivity?</a:t>
            </a:r>
          </a:p>
          <a:p>
            <a:pPr marL="342900" indent="-342900" eaLnBrk="0" hangingPunct="0">
              <a:spcBef>
                <a:spcPct val="20000"/>
              </a:spcBef>
              <a:spcAft>
                <a:spcPts val="1200"/>
              </a:spcAft>
              <a:buClr>
                <a:srgbClr val="FF6600"/>
              </a:buClr>
              <a:buFont typeface="Arial" charset="0"/>
              <a:buChar char="►"/>
            </a:pPr>
            <a:r>
              <a:rPr lang="en-US" sz="2200" dirty="0" smtClean="0">
                <a:solidFill>
                  <a:srgbClr val="1A2D5B"/>
                </a:solidFill>
                <a:latin typeface="+mj-lt"/>
              </a:rPr>
              <a:t>Productivity </a:t>
            </a:r>
            <a:r>
              <a:rPr lang="en-US" sz="2200" dirty="0">
                <a:solidFill>
                  <a:srgbClr val="1A2D5B"/>
                </a:solidFill>
                <a:latin typeface="+mj-lt"/>
              </a:rPr>
              <a:t>levels are </a:t>
            </a:r>
            <a:r>
              <a:rPr lang="en-US" sz="2200" dirty="0" smtClean="0">
                <a:solidFill>
                  <a:srgbClr val="1A2D5B"/>
                </a:solidFill>
                <a:latin typeface="+mj-lt"/>
              </a:rPr>
              <a:t>average (GNP)</a:t>
            </a:r>
            <a:endParaRPr lang="en-US" sz="2200" dirty="0">
              <a:solidFill>
                <a:srgbClr val="1A2D5B"/>
              </a:solidFill>
              <a:latin typeface="+mj-lt"/>
            </a:endParaRPr>
          </a:p>
          <a:p>
            <a:pPr marL="342900" indent="-342900" eaLnBrk="0" hangingPunct="0">
              <a:spcBef>
                <a:spcPct val="20000"/>
              </a:spcBef>
              <a:spcAft>
                <a:spcPts val="1200"/>
              </a:spcAft>
              <a:buClr>
                <a:srgbClr val="FF6600"/>
              </a:buClr>
              <a:buFont typeface="Arial" charset="0"/>
              <a:buChar char="►"/>
            </a:pPr>
            <a:r>
              <a:rPr lang="en-US" sz="2200" dirty="0">
                <a:solidFill>
                  <a:srgbClr val="1A2D5B"/>
                </a:solidFill>
                <a:latin typeface="+mj-lt"/>
              </a:rPr>
              <a:t>Productivity growth rates are </a:t>
            </a:r>
            <a:r>
              <a:rPr lang="en-US" sz="2200" dirty="0" smtClean="0">
                <a:solidFill>
                  <a:srgbClr val="1A2D5B"/>
                </a:solidFill>
                <a:latin typeface="+mj-lt"/>
              </a:rPr>
              <a:t>improving (but driven by compositional effects)</a:t>
            </a:r>
            <a:endParaRPr lang="en-IE" sz="2200" dirty="0">
              <a:solidFill>
                <a:srgbClr val="1A2D5B"/>
              </a:solidFill>
              <a:latin typeface="+mj-lt"/>
            </a:endParaRPr>
          </a:p>
          <a:p>
            <a:pPr marL="342900" indent="-342900" eaLnBrk="0" hangingPunct="0">
              <a:spcBef>
                <a:spcPct val="20000"/>
              </a:spcBef>
              <a:spcAft>
                <a:spcPts val="1200"/>
              </a:spcAft>
              <a:buClr>
                <a:srgbClr val="FF6600"/>
              </a:buClr>
              <a:buFont typeface="Arial" charset="0"/>
              <a:buChar char="►"/>
            </a:pPr>
            <a:r>
              <a:rPr lang="en-IE" sz="2200" dirty="0">
                <a:solidFill>
                  <a:srgbClr val="1A2D5B"/>
                </a:solidFill>
                <a:latin typeface="+mj-lt"/>
              </a:rPr>
              <a:t>Do we adequately incorporate productivity, and its sister innovation, in budgetary and policy decisions?</a:t>
            </a:r>
          </a:p>
          <a:p>
            <a:pPr marL="342900" indent="-342900" eaLnBrk="0" hangingPunct="0">
              <a:spcBef>
                <a:spcPct val="20000"/>
              </a:spcBef>
              <a:spcAft>
                <a:spcPts val="1200"/>
              </a:spcAft>
              <a:buClr>
                <a:srgbClr val="FF6600"/>
              </a:buClr>
              <a:buFont typeface="Arial" charset="0"/>
              <a:buChar char="►"/>
            </a:pPr>
            <a:r>
              <a:rPr lang="en-IE" sz="2200" dirty="0">
                <a:solidFill>
                  <a:srgbClr val="1A2D5B"/>
                </a:solidFill>
                <a:latin typeface="+mj-lt"/>
              </a:rPr>
              <a:t>Who is responsible for promoting policies that drive productivity?</a:t>
            </a:r>
          </a:p>
          <a:p>
            <a:pPr marL="342900" indent="-342900" eaLnBrk="0" hangingPunct="0">
              <a:spcBef>
                <a:spcPct val="20000"/>
              </a:spcBef>
              <a:buClr>
                <a:srgbClr val="FF6600"/>
              </a:buClr>
              <a:buFont typeface="Arial" charset="0"/>
              <a:buNone/>
            </a:pPr>
            <a:endParaRPr lang="en-US" sz="2000" i="1" dirty="0">
              <a:solidFill>
                <a:srgbClr val="1A2D5B"/>
              </a:solidFill>
              <a:latin typeface="Trebuchet MS" pitchFamily="34" charset="0"/>
            </a:endParaRPr>
          </a:p>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
        <p:nvSpPr>
          <p:cNvPr id="6" name="Rectangle 3"/>
          <p:cNvSpPr txBox="1">
            <a:spLocks noChangeArrowheads="1"/>
          </p:cNvSpPr>
          <p:nvPr/>
        </p:nvSpPr>
        <p:spPr bwMode="auto">
          <a:xfrm>
            <a:off x="1000125" y="1500188"/>
            <a:ext cx="6948488" cy="661987"/>
          </a:xfrm>
          <a:prstGeom prst="rect">
            <a:avLst/>
          </a:prstGeom>
          <a:noFill/>
          <a:ln w="9525">
            <a:noFill/>
            <a:miter lim="800000"/>
            <a:headEnd/>
            <a:tailEnd/>
          </a:ln>
        </p:spPr>
        <p:txBody>
          <a:bodyPr lIns="0" tIns="0" rIns="0" bIns="0"/>
          <a:lstStyle/>
          <a:p>
            <a:pPr marL="342900" indent="-342900" eaLnBrk="0" hangingPunct="0">
              <a:spcBef>
                <a:spcPct val="20000"/>
              </a:spcBef>
              <a:buClr>
                <a:srgbClr val="FF6600"/>
              </a:buClr>
              <a:buFont typeface="Arial" charset="0"/>
              <a:buNone/>
            </a:pPr>
            <a:r>
              <a:rPr lang="en-IE" sz="2400" dirty="0">
                <a:solidFill>
                  <a:srgbClr val="1A2D5B"/>
                </a:solidFill>
                <a:latin typeface="Trebuchet MS" pitchFamily="34" charset="0"/>
              </a:rPr>
              <a:t> </a:t>
            </a:r>
            <a:r>
              <a:rPr lang="en-US" sz="2400" i="1" dirty="0">
                <a:solidFill>
                  <a:srgbClr val="1A2D5B"/>
                </a:solidFill>
                <a:latin typeface="Trebuchet MS" pitchFamily="34" charset="0"/>
              </a:rPr>
              <a:t>“Productivity isn't everything, but in the long run it is almost everything.”</a:t>
            </a:r>
            <a:r>
              <a:rPr lang="en-US" sz="2400" dirty="0">
                <a:solidFill>
                  <a:srgbClr val="1A2D5B"/>
                </a:solidFill>
                <a:latin typeface="Trebuchet MS" pitchFamily="34" charset="0"/>
              </a:rPr>
              <a:t> - Paul Krugman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a:xfrm>
            <a:off x="714375" y="285750"/>
            <a:ext cx="8072438" cy="927100"/>
          </a:xfrm>
        </p:spPr>
        <p:txBody>
          <a:bodyPr/>
          <a:lstStyle/>
          <a:p>
            <a:r>
              <a:rPr lang="en-IE" dirty="0" smtClean="0"/>
              <a:t>3. Access to Credit</a:t>
            </a:r>
          </a:p>
        </p:txBody>
      </p:sp>
      <p:sp>
        <p:nvSpPr>
          <p:cNvPr id="165890" name="Slide Number Placeholder 3"/>
          <p:cNvSpPr>
            <a:spLocks noGrp="1"/>
          </p:cNvSpPr>
          <p:nvPr>
            <p:ph type="sldNum" sz="quarter" idx="10"/>
          </p:nvPr>
        </p:nvSpPr>
        <p:spPr>
          <a:noFill/>
        </p:spPr>
        <p:txBody>
          <a:bodyPr/>
          <a:lstStyle/>
          <a:p>
            <a:fld id="{781CCDAB-8554-4519-88CE-5E295562636A}" type="slidenum">
              <a:rPr lang="en-US" smtClean="0"/>
              <a:pPr/>
              <a:t>17</a:t>
            </a:fld>
            <a:endParaRPr lang="en-US" dirty="0" smtClean="0"/>
          </a:p>
        </p:txBody>
      </p:sp>
      <p:sp>
        <p:nvSpPr>
          <p:cNvPr id="165892" name="Rectangle 3"/>
          <p:cNvSpPr txBox="1">
            <a:spLocks noChangeArrowheads="1"/>
          </p:cNvSpPr>
          <p:nvPr/>
        </p:nvSpPr>
        <p:spPr bwMode="auto">
          <a:xfrm>
            <a:off x="539552" y="1844824"/>
            <a:ext cx="8064896" cy="4513114"/>
          </a:xfrm>
          <a:prstGeom prst="rect">
            <a:avLst/>
          </a:prstGeom>
          <a:noFill/>
          <a:ln w="9525">
            <a:noFill/>
            <a:miter lim="800000"/>
            <a:headEnd/>
            <a:tailEnd/>
          </a:ln>
        </p:spPr>
        <p:txBody>
          <a:bodyPr lIns="0" tIns="0" rIns="0" bIns="0"/>
          <a:lstStyle/>
          <a:p>
            <a:pPr marL="342900" indent="-342900" eaLnBrk="0" hangingPunct="0">
              <a:spcBef>
                <a:spcPct val="20000"/>
              </a:spcBef>
              <a:spcAft>
                <a:spcPts val="1200"/>
              </a:spcAft>
              <a:buClr>
                <a:srgbClr val="FF6600"/>
              </a:buClr>
              <a:buFont typeface="Arial" charset="0"/>
              <a:buChar char="►"/>
            </a:pPr>
            <a:r>
              <a:rPr lang="en-IE" sz="2400" dirty="0" smtClean="0"/>
              <a:t>The annual rate of change in lending to the non-financial corporate sector has been negative since late 2009</a:t>
            </a:r>
          </a:p>
          <a:p>
            <a:pPr marL="342900" indent="-342900" eaLnBrk="0" hangingPunct="0">
              <a:spcBef>
                <a:spcPct val="20000"/>
              </a:spcBef>
              <a:spcAft>
                <a:spcPts val="1200"/>
              </a:spcAft>
              <a:buClr>
                <a:srgbClr val="FF6600"/>
              </a:buClr>
              <a:buFont typeface="Arial" charset="0"/>
              <a:buChar char="►"/>
            </a:pPr>
            <a:r>
              <a:rPr lang="en-IE" sz="2400" dirty="0" smtClean="0"/>
              <a:t>Contraction in lending to this sector has continued in recent months</a:t>
            </a:r>
          </a:p>
          <a:p>
            <a:pPr marL="342900" indent="-342900" eaLnBrk="0" hangingPunct="0">
              <a:spcBef>
                <a:spcPct val="20000"/>
              </a:spcBef>
              <a:spcAft>
                <a:spcPts val="1200"/>
              </a:spcAft>
              <a:buClr>
                <a:srgbClr val="FF6600"/>
              </a:buClr>
              <a:buFont typeface="Arial" charset="0"/>
              <a:buChar char="►"/>
            </a:pPr>
            <a:r>
              <a:rPr lang="en-IE" sz="2400" dirty="0" smtClean="0"/>
              <a:t>The difficulties in the banking sector are likely to lead to continued difficulties for the SME sector in accessing credit supply</a:t>
            </a:r>
            <a:endParaRPr lang="en-US" sz="2000" i="1" dirty="0">
              <a:solidFill>
                <a:srgbClr val="1A2D5B"/>
              </a:solidFill>
              <a:latin typeface="Trebuchet MS" pitchFamily="34" charset="0"/>
            </a:endParaRPr>
          </a:p>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p:txBody>
          <a:bodyPr/>
          <a:lstStyle/>
          <a:p>
            <a:r>
              <a:rPr lang="en-IE" dirty="0" smtClean="0"/>
              <a:t>4. Labour Market Activation</a:t>
            </a:r>
          </a:p>
        </p:txBody>
      </p:sp>
      <p:sp>
        <p:nvSpPr>
          <p:cNvPr id="5" name="Content Placeholder 4"/>
          <p:cNvSpPr>
            <a:spLocks noGrp="1"/>
          </p:cNvSpPr>
          <p:nvPr>
            <p:ph idx="1"/>
          </p:nvPr>
        </p:nvSpPr>
        <p:spPr>
          <a:xfrm>
            <a:off x="395536" y="1412776"/>
            <a:ext cx="8352928" cy="4668937"/>
          </a:xfrm>
        </p:spPr>
        <p:txBody>
          <a:bodyPr/>
          <a:lstStyle/>
          <a:p>
            <a:r>
              <a:rPr lang="en-IE" sz="2000" dirty="0" smtClean="0"/>
              <a:t>ESRI expect that employment will average 1.82 million in 2011 and that unemployment will average 14.5%</a:t>
            </a:r>
          </a:p>
          <a:p>
            <a:pPr lvl="1"/>
            <a:r>
              <a:rPr lang="en-IE" sz="1800" dirty="0" smtClean="0"/>
              <a:t>Replacement rates should be revised to ensure no RR exceeds 100%. In the longer term, no RR should exceed 70% </a:t>
            </a:r>
          </a:p>
          <a:p>
            <a:pPr lvl="1"/>
            <a:r>
              <a:rPr lang="en-IE" sz="1800" dirty="0" smtClean="0"/>
              <a:t>Reform social welfare so that benefits decline in line with the length of time a person is out of work</a:t>
            </a:r>
          </a:p>
          <a:p>
            <a:pPr lvl="1"/>
            <a:r>
              <a:rPr lang="en-IE" sz="1800" kern="1200" dirty="0" smtClean="0">
                <a:solidFill>
                  <a:schemeClr val="tx1"/>
                </a:solidFill>
              </a:rPr>
              <a:t>Conditionality of social welfare needs to be strengthened</a:t>
            </a:r>
            <a:endParaRPr lang="en-IE" sz="1800" dirty="0" smtClean="0"/>
          </a:p>
          <a:p>
            <a:r>
              <a:rPr lang="en-IE" sz="2000" dirty="0" smtClean="0"/>
              <a:t>Activation - relevant job search, training, education and employment opportunities for different target groups. </a:t>
            </a:r>
          </a:p>
          <a:p>
            <a:r>
              <a:rPr lang="en-IE" sz="2000" dirty="0" smtClean="0"/>
              <a:t>Participation</a:t>
            </a:r>
            <a:r>
              <a:rPr lang="en-IE" sz="2000" b="1" dirty="0" smtClean="0"/>
              <a:t> </a:t>
            </a:r>
            <a:r>
              <a:rPr lang="en-IE" sz="2000" dirty="0" smtClean="0"/>
              <a:t>– ensuring that training and education needs of target groups are provided for through enterprise relevant programmes</a:t>
            </a:r>
          </a:p>
          <a:p>
            <a:r>
              <a:rPr lang="en-IE" sz="2000" dirty="0" smtClean="0"/>
              <a:t>Upskilling – implementation of National Skills Strategy</a:t>
            </a:r>
          </a:p>
          <a:p>
            <a:r>
              <a:rPr lang="en-IE" sz="2000" dirty="0" smtClean="0"/>
              <a:t>Address skills shortages</a:t>
            </a:r>
          </a:p>
          <a:p>
            <a:pPr lvl="1"/>
            <a:r>
              <a:rPr lang="en-IE" sz="1800" dirty="0" smtClean="0"/>
              <a:t>Shortages of skills needed in the exporting sectors </a:t>
            </a:r>
          </a:p>
          <a:p>
            <a:pPr lvl="1"/>
            <a:r>
              <a:rPr lang="en-IE" sz="1800" dirty="0" smtClean="0"/>
              <a:t>Implement actions recommended by EGFSN in sectors such as ICT, medical devices, food and drink, green enterprises and the biopharma-pharma-chemicals sector</a:t>
            </a:r>
          </a:p>
          <a:p>
            <a:endParaRPr lang="en-IE" sz="1800" dirty="0"/>
          </a:p>
        </p:txBody>
      </p:sp>
      <p:sp>
        <p:nvSpPr>
          <p:cNvPr id="165892" name="Rectangle 3"/>
          <p:cNvSpPr txBox="1">
            <a:spLocks noChangeArrowheads="1"/>
          </p:cNvSpPr>
          <p:nvPr/>
        </p:nvSpPr>
        <p:spPr bwMode="auto">
          <a:xfrm>
            <a:off x="539552" y="1844824"/>
            <a:ext cx="8064896" cy="4513114"/>
          </a:xfrm>
          <a:prstGeom prst="rect">
            <a:avLst/>
          </a:prstGeom>
          <a:noFill/>
          <a:ln w="9525">
            <a:noFill/>
            <a:miter lim="800000"/>
            <a:headEnd/>
            <a:tailEnd/>
          </a:ln>
        </p:spPr>
        <p:txBody>
          <a:bodyPr lIns="0" tIns="0" rIns="0" bIns="0"/>
          <a:lstStyle/>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p:txBody>
          <a:bodyPr/>
          <a:lstStyle/>
          <a:p>
            <a:r>
              <a:rPr lang="en-IE" dirty="0" smtClean="0"/>
              <a:t>5. Taxation and Fiscal Policy</a:t>
            </a:r>
          </a:p>
        </p:txBody>
      </p:sp>
      <p:sp>
        <p:nvSpPr>
          <p:cNvPr id="6" name="Content Placeholder 5"/>
          <p:cNvSpPr>
            <a:spLocks noGrp="1"/>
          </p:cNvSpPr>
          <p:nvPr>
            <p:ph idx="1"/>
          </p:nvPr>
        </p:nvSpPr>
        <p:spPr>
          <a:xfrm>
            <a:off x="395536" y="1412776"/>
            <a:ext cx="8352928" cy="3887341"/>
          </a:xfrm>
        </p:spPr>
        <p:txBody>
          <a:bodyPr/>
          <a:lstStyle/>
          <a:p>
            <a:r>
              <a:rPr lang="en-IE" dirty="0" smtClean="0"/>
              <a:t>Ensure a sustainable tax system</a:t>
            </a:r>
          </a:p>
          <a:p>
            <a:r>
              <a:rPr lang="en-IE" dirty="0" smtClean="0"/>
              <a:t>Without measures to broaden tax base, taxes on income would inevitably have to rise further, which would damage competitiveness </a:t>
            </a:r>
          </a:p>
          <a:p>
            <a:pPr lvl="1"/>
            <a:r>
              <a:rPr lang="en-IE" dirty="0" smtClean="0"/>
              <a:t>Valuation based tax on residential property </a:t>
            </a:r>
          </a:p>
          <a:p>
            <a:pPr lvl="1"/>
            <a:r>
              <a:rPr lang="en-IE" dirty="0" smtClean="0"/>
              <a:t>User charges for treated water and third level education (without creating a barrier to entry for prospective students)</a:t>
            </a:r>
          </a:p>
          <a:p>
            <a:endParaRPr lang="en-IE" dirty="0" smtClean="0"/>
          </a:p>
          <a:p>
            <a:r>
              <a:rPr lang="en-IE" dirty="0" smtClean="0"/>
              <a:t>Promote fiscal stability</a:t>
            </a:r>
          </a:p>
          <a:p>
            <a:pPr lvl="1"/>
            <a:r>
              <a:rPr lang="en-IE" dirty="0" smtClean="0"/>
              <a:t>NCC supports the establishment of an independent Fiscal Advisory Council </a:t>
            </a:r>
          </a:p>
          <a:p>
            <a:pPr lvl="1"/>
            <a:r>
              <a:rPr lang="en-IE" dirty="0" smtClean="0"/>
              <a:t>Independence, accountability, full access to information, capacity to stress test taxation and spending scenarios</a:t>
            </a:r>
            <a:endParaRPr lang="en-IE" dirty="0"/>
          </a:p>
        </p:txBody>
      </p:sp>
      <p:sp>
        <p:nvSpPr>
          <p:cNvPr id="165890" name="Slide Number Placeholder 3"/>
          <p:cNvSpPr>
            <a:spLocks noGrp="1"/>
          </p:cNvSpPr>
          <p:nvPr>
            <p:ph type="sldNum" sz="quarter" idx="10"/>
          </p:nvPr>
        </p:nvSpPr>
        <p:spPr>
          <a:noFill/>
        </p:spPr>
        <p:txBody>
          <a:bodyPr/>
          <a:lstStyle/>
          <a:p>
            <a:fld id="{781CCDAB-8554-4519-88CE-5E295562636A}" type="slidenum">
              <a:rPr lang="en-US" smtClean="0"/>
              <a:pPr/>
              <a:t>19</a:t>
            </a:fld>
            <a:endParaRPr lang="en-US" dirty="0" smtClean="0"/>
          </a:p>
        </p:txBody>
      </p:sp>
      <p:sp>
        <p:nvSpPr>
          <p:cNvPr id="165892" name="Rectangle 3"/>
          <p:cNvSpPr txBox="1">
            <a:spLocks noChangeArrowheads="1"/>
          </p:cNvSpPr>
          <p:nvPr/>
        </p:nvSpPr>
        <p:spPr bwMode="auto">
          <a:xfrm>
            <a:off x="539552" y="1844824"/>
            <a:ext cx="8064896" cy="4513114"/>
          </a:xfrm>
          <a:prstGeom prst="rect">
            <a:avLst/>
          </a:prstGeom>
          <a:noFill/>
          <a:ln w="9525">
            <a:noFill/>
            <a:miter lim="800000"/>
            <a:headEnd/>
            <a:tailEnd/>
          </a:ln>
        </p:spPr>
        <p:txBody>
          <a:bodyPr lIns="0" tIns="0" rIns="0" bIns="0"/>
          <a:lstStyle/>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p:txBody>
          <a:bodyPr/>
          <a:lstStyle/>
          <a:p>
            <a:r>
              <a:rPr lang="en-IE" dirty="0" smtClean="0"/>
              <a:t>6. Education</a:t>
            </a:r>
          </a:p>
        </p:txBody>
      </p:sp>
      <p:sp>
        <p:nvSpPr>
          <p:cNvPr id="5" name="Content Placeholder 4"/>
          <p:cNvSpPr>
            <a:spLocks noGrp="1"/>
          </p:cNvSpPr>
          <p:nvPr>
            <p:ph idx="1"/>
          </p:nvPr>
        </p:nvSpPr>
        <p:spPr>
          <a:xfrm>
            <a:off x="539552" y="1484784"/>
            <a:ext cx="8208912" cy="4031357"/>
          </a:xfrm>
        </p:spPr>
        <p:txBody>
          <a:bodyPr/>
          <a:lstStyle/>
          <a:p>
            <a:r>
              <a:rPr lang="en-IE" dirty="0" smtClean="0"/>
              <a:t>Ensure the quality of education and training</a:t>
            </a:r>
          </a:p>
          <a:p>
            <a:pPr lvl="1"/>
            <a:r>
              <a:rPr lang="en-IE" dirty="0" smtClean="0"/>
              <a:t>Concerns over Programme for International Student Assessment (PISA) results, and concerns from industry and third level</a:t>
            </a:r>
          </a:p>
          <a:p>
            <a:pPr lvl="1"/>
            <a:r>
              <a:rPr lang="en-IE" dirty="0" smtClean="0"/>
              <a:t>Financial constraints cannot be an excuse for deferring structural reform </a:t>
            </a:r>
          </a:p>
          <a:p>
            <a:pPr lvl="1"/>
            <a:r>
              <a:rPr lang="en-IE" dirty="0" smtClean="0"/>
              <a:t>Priority measures highlighted in the NCC’s 2009 </a:t>
            </a:r>
            <a:r>
              <a:rPr lang="en-IE" i="1" dirty="0" smtClean="0"/>
              <a:t>Statement on Education and Training </a:t>
            </a:r>
            <a:r>
              <a:rPr lang="en-IE" dirty="0" smtClean="0"/>
              <a:t>be progressed immediately. </a:t>
            </a:r>
          </a:p>
          <a:p>
            <a:pPr lvl="1"/>
            <a:r>
              <a:rPr lang="en-IE" dirty="0" smtClean="0"/>
              <a:t>Importance of enhancing the quality of teaching - professional and in-service  development should be frequent, continuing and progressive during a teacher’s career </a:t>
            </a:r>
          </a:p>
          <a:p>
            <a:pPr lvl="1"/>
            <a:r>
              <a:rPr lang="en-IE" dirty="0" smtClean="0"/>
              <a:t>At third level, there is a need for adequate resourcing </a:t>
            </a:r>
          </a:p>
          <a:p>
            <a:pPr lvl="1"/>
            <a:r>
              <a:rPr lang="en-IE" dirty="0" smtClean="0"/>
              <a:t>It is also essential that there is a continuous process of reform at all levels of education to improve performance </a:t>
            </a:r>
          </a:p>
          <a:p>
            <a:endParaRPr lang="en-IE" dirty="0"/>
          </a:p>
        </p:txBody>
      </p:sp>
      <p:sp>
        <p:nvSpPr>
          <p:cNvPr id="165890" name="Slide Number Placeholder 3"/>
          <p:cNvSpPr>
            <a:spLocks noGrp="1"/>
          </p:cNvSpPr>
          <p:nvPr>
            <p:ph type="sldNum" sz="quarter" idx="10"/>
          </p:nvPr>
        </p:nvSpPr>
        <p:spPr>
          <a:noFill/>
        </p:spPr>
        <p:txBody>
          <a:bodyPr/>
          <a:lstStyle/>
          <a:p>
            <a:fld id="{781CCDAB-8554-4519-88CE-5E295562636A}" type="slidenum">
              <a:rPr lang="en-US" smtClean="0"/>
              <a:pPr/>
              <a:t>20</a:t>
            </a:fld>
            <a:endParaRPr lang="en-US" dirty="0" smtClean="0"/>
          </a:p>
        </p:txBody>
      </p:sp>
      <p:sp>
        <p:nvSpPr>
          <p:cNvPr id="165892" name="Rectangle 3"/>
          <p:cNvSpPr txBox="1">
            <a:spLocks noChangeArrowheads="1"/>
          </p:cNvSpPr>
          <p:nvPr/>
        </p:nvSpPr>
        <p:spPr bwMode="auto">
          <a:xfrm>
            <a:off x="467544" y="1484784"/>
            <a:ext cx="8280920" cy="4513114"/>
          </a:xfrm>
          <a:prstGeom prst="rect">
            <a:avLst/>
          </a:prstGeom>
          <a:noFill/>
          <a:ln w="9525">
            <a:noFill/>
            <a:miter lim="800000"/>
            <a:headEnd/>
            <a:tailEnd/>
          </a:ln>
        </p:spPr>
        <p:txBody>
          <a:bodyPr lIns="0" tIns="0" rIns="0" bIns="0"/>
          <a:lstStyle/>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The Challenge for education – positioning for the three types of Jobs</a:t>
            </a:r>
            <a:endParaRPr lang="en-IE" dirty="0"/>
          </a:p>
        </p:txBody>
      </p:sp>
      <p:sp>
        <p:nvSpPr>
          <p:cNvPr id="3" name="Content Placeholder 2"/>
          <p:cNvSpPr>
            <a:spLocks noGrp="1"/>
          </p:cNvSpPr>
          <p:nvPr>
            <p:ph idx="1"/>
          </p:nvPr>
        </p:nvSpPr>
        <p:spPr>
          <a:xfrm>
            <a:off x="1079500" y="1628800"/>
            <a:ext cx="6948488" cy="4968552"/>
          </a:xfrm>
        </p:spPr>
        <p:txBody>
          <a:bodyPr/>
          <a:lstStyle/>
          <a:p>
            <a:pPr marL="457200" indent="-457200">
              <a:buAutoNum type="arabicPeriod"/>
            </a:pPr>
            <a:r>
              <a:rPr lang="en-IE" dirty="0" smtClean="0">
                <a:solidFill>
                  <a:srgbClr val="FF0000"/>
                </a:solidFill>
              </a:rPr>
              <a:t>Transformational</a:t>
            </a:r>
            <a:r>
              <a:rPr lang="en-IE" dirty="0" smtClean="0"/>
              <a:t> – </a:t>
            </a:r>
            <a:r>
              <a:rPr lang="en-IE" dirty="0" smtClean="0">
                <a:solidFill>
                  <a:srgbClr val="FF0000"/>
                </a:solidFill>
              </a:rPr>
              <a:t>often involving physical activity; e.g. construction; food preparation; under capitalised farming</a:t>
            </a:r>
            <a:endParaRPr lang="en-IE" dirty="0" smtClean="0"/>
          </a:p>
          <a:p>
            <a:pPr marL="457200" indent="-457200">
              <a:buAutoNum type="arabicPeriod"/>
            </a:pPr>
            <a:r>
              <a:rPr lang="en-IE" dirty="0" smtClean="0">
                <a:solidFill>
                  <a:srgbClr val="FF0000"/>
                </a:solidFill>
              </a:rPr>
              <a:t>Transactional – </a:t>
            </a:r>
            <a:r>
              <a:rPr lang="en-IE" dirty="0" err="1" smtClean="0">
                <a:solidFill>
                  <a:srgbClr val="FF0000"/>
                </a:solidFill>
              </a:rPr>
              <a:t>e.g.routine</a:t>
            </a:r>
            <a:r>
              <a:rPr lang="en-IE" dirty="0" smtClean="0">
                <a:solidFill>
                  <a:srgbClr val="FF0000"/>
                </a:solidFill>
              </a:rPr>
              <a:t> white collar jobs, call centres </a:t>
            </a:r>
          </a:p>
          <a:p>
            <a:pPr marL="457200" indent="-457200">
              <a:buAutoNum type="arabicPeriod"/>
            </a:pPr>
            <a:r>
              <a:rPr lang="en-IE" dirty="0" smtClean="0">
                <a:solidFill>
                  <a:srgbClr val="0070C0"/>
                </a:solidFill>
              </a:rPr>
              <a:t>Interactional – relying on knowledge, expertise and collaboration with other people  </a:t>
            </a:r>
          </a:p>
          <a:p>
            <a:pPr marL="457200" indent="-457200">
              <a:buNone/>
            </a:pPr>
            <a:r>
              <a:rPr lang="en-IE" i="1" dirty="0" smtClean="0">
                <a:solidFill>
                  <a:srgbClr val="0070C0"/>
                </a:solidFill>
              </a:rPr>
              <a:t>     </a:t>
            </a:r>
            <a:r>
              <a:rPr lang="en-IE" b="1" i="1" dirty="0" smtClean="0">
                <a:solidFill>
                  <a:srgbClr val="002060"/>
                </a:solidFill>
              </a:rPr>
              <a:t>First two suffer from intense competition internationally,  low pay and margins – and often mobile and can be automated. Third tends to be high value added, knowledge intensive, human dependent and slow to move base  </a:t>
            </a:r>
          </a:p>
          <a:p>
            <a:endParaRPr lang="en-IE" dirty="0"/>
          </a:p>
        </p:txBody>
      </p:sp>
      <p:sp>
        <p:nvSpPr>
          <p:cNvPr id="4" name="Slide Number Placeholder 3"/>
          <p:cNvSpPr>
            <a:spLocks noGrp="1"/>
          </p:cNvSpPr>
          <p:nvPr>
            <p:ph type="sldNum" sz="quarter" idx="10"/>
          </p:nvPr>
        </p:nvSpPr>
        <p:spPr/>
        <p:txBody>
          <a:bodyPr/>
          <a:lstStyle/>
          <a:p>
            <a:pPr>
              <a:defRPr/>
            </a:pPr>
            <a:fld id="{144CE416-8292-4F48-8427-F930942E2E06}" type="slidenum">
              <a:rPr lang="en-US" smtClean="0"/>
              <a:pPr>
                <a:defRPr/>
              </a:pPr>
              <a:t>21</a:t>
            </a:fld>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p:txBody>
          <a:bodyPr/>
          <a:lstStyle/>
          <a:p>
            <a:r>
              <a:rPr lang="en-IE" dirty="0" smtClean="0"/>
              <a:t>7. Infrastructure</a:t>
            </a:r>
          </a:p>
        </p:txBody>
      </p:sp>
      <p:sp>
        <p:nvSpPr>
          <p:cNvPr id="5" name="Content Placeholder 4"/>
          <p:cNvSpPr>
            <a:spLocks noGrp="1"/>
          </p:cNvSpPr>
          <p:nvPr>
            <p:ph idx="1"/>
          </p:nvPr>
        </p:nvSpPr>
        <p:spPr>
          <a:xfrm>
            <a:off x="323528" y="1484784"/>
            <a:ext cx="8352928" cy="4596929"/>
          </a:xfrm>
        </p:spPr>
        <p:txBody>
          <a:bodyPr/>
          <a:lstStyle/>
          <a:p>
            <a:r>
              <a:rPr lang="en-IE" dirty="0" smtClean="0"/>
              <a:t>Ireland’s distribution infrastructure is perceived poorly </a:t>
            </a:r>
          </a:p>
          <a:p>
            <a:pPr lvl="1"/>
            <a:r>
              <a:rPr lang="en-IE" dirty="0" smtClean="0"/>
              <a:t>Air, water and energy infrastructure also perceived to be weak </a:t>
            </a:r>
          </a:p>
          <a:p>
            <a:r>
              <a:rPr lang="en-IE" dirty="0" smtClean="0"/>
              <a:t>World class telecommunications are vital to our ability to do business</a:t>
            </a:r>
          </a:p>
          <a:p>
            <a:pPr lvl="1"/>
            <a:r>
              <a:rPr lang="en-IE" dirty="0" smtClean="0"/>
              <a:t>Ireland lags behind leading countries in terms of upgrading the local broadband access network to fibre and on offering very fast broadband speeds over fibre </a:t>
            </a:r>
            <a:endParaRPr lang="en-IE" b="1" dirty="0" smtClean="0"/>
          </a:p>
          <a:p>
            <a:r>
              <a:rPr lang="en-IE" dirty="0" smtClean="0"/>
              <a:t>Prioritise and deliver infrastructure projects offering greatest return</a:t>
            </a:r>
          </a:p>
          <a:p>
            <a:pPr lvl="1"/>
            <a:r>
              <a:rPr lang="en-IE" dirty="0" smtClean="0"/>
              <a:t>Welcome commitment to publish cost benefit analyses for major infrastructure proposals</a:t>
            </a:r>
          </a:p>
          <a:p>
            <a:pPr lvl="1"/>
            <a:r>
              <a:rPr lang="en-IE" dirty="0" smtClean="0"/>
              <a:t>Priorities include broadband, potential water shortages in Dublin and other key regional centres. </a:t>
            </a:r>
          </a:p>
          <a:p>
            <a:pPr lvl="1"/>
            <a:r>
              <a:rPr lang="en-IE" dirty="0" smtClean="0"/>
              <a:t>Integrated approach to infrastructure planning and delivery</a:t>
            </a:r>
            <a:endParaRPr lang="en-IE" dirty="0"/>
          </a:p>
        </p:txBody>
      </p:sp>
      <p:sp>
        <p:nvSpPr>
          <p:cNvPr id="165890" name="Slide Number Placeholder 3"/>
          <p:cNvSpPr>
            <a:spLocks noGrp="1"/>
          </p:cNvSpPr>
          <p:nvPr>
            <p:ph type="sldNum" sz="quarter" idx="10"/>
          </p:nvPr>
        </p:nvSpPr>
        <p:spPr>
          <a:noFill/>
        </p:spPr>
        <p:txBody>
          <a:bodyPr/>
          <a:lstStyle/>
          <a:p>
            <a:fld id="{781CCDAB-8554-4519-88CE-5E295562636A}" type="slidenum">
              <a:rPr lang="en-US" smtClean="0"/>
              <a:pPr/>
              <a:t>22</a:t>
            </a:fld>
            <a:endParaRPr lang="en-US" dirty="0" smtClean="0"/>
          </a:p>
        </p:txBody>
      </p:sp>
      <p:sp>
        <p:nvSpPr>
          <p:cNvPr id="165892" name="Rectangle 3"/>
          <p:cNvSpPr txBox="1">
            <a:spLocks noChangeArrowheads="1"/>
          </p:cNvSpPr>
          <p:nvPr/>
        </p:nvSpPr>
        <p:spPr bwMode="auto">
          <a:xfrm>
            <a:off x="539552" y="1844824"/>
            <a:ext cx="8064896" cy="4513114"/>
          </a:xfrm>
          <a:prstGeom prst="rect">
            <a:avLst/>
          </a:prstGeom>
          <a:noFill/>
          <a:ln w="9525">
            <a:noFill/>
            <a:miter lim="800000"/>
            <a:headEnd/>
            <a:tailEnd/>
          </a:ln>
        </p:spPr>
        <p:txBody>
          <a:bodyPr lIns="0" tIns="0" rIns="0" bIns="0"/>
          <a:lstStyle/>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  8. Property costs </a:t>
            </a:r>
            <a:endParaRPr lang="en-IE" dirty="0"/>
          </a:p>
        </p:txBody>
      </p:sp>
      <p:sp>
        <p:nvSpPr>
          <p:cNvPr id="3" name="Content Placeholder 2"/>
          <p:cNvSpPr>
            <a:spLocks noGrp="1"/>
          </p:cNvSpPr>
          <p:nvPr>
            <p:ph idx="1"/>
          </p:nvPr>
        </p:nvSpPr>
        <p:spPr/>
        <p:txBody>
          <a:bodyPr/>
          <a:lstStyle/>
          <a:p>
            <a:r>
              <a:rPr lang="en-IE" dirty="0" smtClean="0"/>
              <a:t>1. Competitive property prices more important than a positive rate of return from NAMA?</a:t>
            </a:r>
          </a:p>
          <a:p>
            <a:endParaRPr lang="en-IE" dirty="0" smtClean="0"/>
          </a:p>
          <a:p>
            <a:r>
              <a:rPr lang="en-IE" dirty="0" smtClean="0"/>
              <a:t>2. Put measures in place to ensure we never again have a property bubble – other prosperous countries have avoided this trap. </a:t>
            </a:r>
            <a:endParaRPr lang="en-IE" dirty="0"/>
          </a:p>
        </p:txBody>
      </p:sp>
      <p:sp>
        <p:nvSpPr>
          <p:cNvPr id="4" name="Slide Number Placeholder 3"/>
          <p:cNvSpPr>
            <a:spLocks noGrp="1"/>
          </p:cNvSpPr>
          <p:nvPr>
            <p:ph type="sldNum" sz="quarter" idx="10"/>
          </p:nvPr>
        </p:nvSpPr>
        <p:spPr/>
        <p:txBody>
          <a:bodyPr/>
          <a:lstStyle/>
          <a:p>
            <a:pPr>
              <a:defRPr/>
            </a:pPr>
            <a:fld id="{144CE416-8292-4F48-8427-F930942E2E06}" type="slidenum">
              <a:rPr lang="en-US" smtClean="0"/>
              <a:pPr>
                <a:defRPr/>
              </a:pPr>
              <a:t>23</a:t>
            </a:fld>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9. Research and Innovation Policy </a:t>
            </a:r>
            <a:endParaRPr lang="en-IE" dirty="0"/>
          </a:p>
        </p:txBody>
      </p:sp>
      <p:sp>
        <p:nvSpPr>
          <p:cNvPr id="3" name="Content Placeholder 2"/>
          <p:cNvSpPr>
            <a:spLocks noGrp="1"/>
          </p:cNvSpPr>
          <p:nvPr>
            <p:ph idx="1"/>
          </p:nvPr>
        </p:nvSpPr>
        <p:spPr>
          <a:xfrm>
            <a:off x="323528" y="1484784"/>
            <a:ext cx="8424936" cy="4596929"/>
          </a:xfrm>
        </p:spPr>
        <p:txBody>
          <a:bodyPr/>
          <a:lstStyle/>
          <a:p>
            <a:r>
              <a:rPr lang="en-IE" sz="2000" dirty="0" smtClean="0"/>
              <a:t>Ambitious goal of making Ireland the best place in Europe to turn research &amp; knowledge into products &amp; services</a:t>
            </a:r>
          </a:p>
          <a:p>
            <a:r>
              <a:rPr lang="en-IE" sz="2000" dirty="0" smtClean="0"/>
              <a:t>Substantial progress through:</a:t>
            </a:r>
          </a:p>
          <a:p>
            <a:pPr lvl="1"/>
            <a:r>
              <a:rPr lang="en-IE" sz="1800" dirty="0" smtClean="0"/>
              <a:t>Ongoing implementation of the SSTI 2007- 2013</a:t>
            </a:r>
          </a:p>
          <a:p>
            <a:pPr lvl="1"/>
            <a:r>
              <a:rPr lang="en-IE" sz="1800" dirty="0" smtClean="0"/>
              <a:t>Unprecedented investment in Ireland’s research base; and </a:t>
            </a:r>
          </a:p>
          <a:p>
            <a:pPr lvl="1"/>
            <a:r>
              <a:rPr lang="en-IE" sz="1800" dirty="0" smtClean="0"/>
              <a:t>Commercialisation of ideas from research activity in Ireland</a:t>
            </a:r>
          </a:p>
          <a:p>
            <a:r>
              <a:rPr lang="en-IE" sz="2000" dirty="0" smtClean="0"/>
              <a:t>Overall level of innovative activity within Irish firms at almost 45% </a:t>
            </a:r>
          </a:p>
          <a:p>
            <a:pPr lvl="1"/>
            <a:r>
              <a:rPr lang="en-IE" sz="1800" dirty="0" smtClean="0"/>
              <a:t>Ireland ranks 7</a:t>
            </a:r>
            <a:r>
              <a:rPr lang="en-IE" sz="1800" baseline="30000" dirty="0" smtClean="0"/>
              <a:t>th</a:t>
            </a:r>
            <a:r>
              <a:rPr lang="en-IE" sz="1800" dirty="0" smtClean="0"/>
              <a:t> overall in terms of innovation activity (rates are highest for Germany (63%),Belgium (52%) and Finland  (51%) </a:t>
            </a:r>
          </a:p>
          <a:p>
            <a:pPr lvl="1"/>
            <a:r>
              <a:rPr lang="en-IE" sz="1800" dirty="0" smtClean="0"/>
              <a:t>Despite the relatively strong ranking, more than half of all firms in Ireland are not innovation active</a:t>
            </a:r>
          </a:p>
          <a:p>
            <a:r>
              <a:rPr lang="en-IE" sz="2000" dirty="0" smtClean="0"/>
              <a:t>Innovative enterprises are more likely to be engaged in exporting (66%) when compared to non-innovative enterprises (33%)</a:t>
            </a:r>
          </a:p>
          <a:p>
            <a:r>
              <a:rPr lang="en-IE" sz="2000" dirty="0" smtClean="0"/>
              <a:t>Ireland should focus on centres of excellence with critical mass so that basic and applied research can be supported. </a:t>
            </a:r>
          </a:p>
          <a:p>
            <a:r>
              <a:rPr lang="en-IE" sz="2000" dirty="0" smtClean="0"/>
              <a:t>Research prioritisation exercise is very welcome</a:t>
            </a:r>
          </a:p>
          <a:p>
            <a:endParaRPr lang="en-IE"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Some wrap up  thoughts </a:t>
            </a:r>
            <a:endParaRPr lang="en-IE" dirty="0"/>
          </a:p>
        </p:txBody>
      </p:sp>
      <p:sp>
        <p:nvSpPr>
          <p:cNvPr id="3" name="Content Placeholder 2"/>
          <p:cNvSpPr>
            <a:spLocks noGrp="1"/>
          </p:cNvSpPr>
          <p:nvPr>
            <p:ph idx="1"/>
          </p:nvPr>
        </p:nvSpPr>
        <p:spPr>
          <a:xfrm>
            <a:off x="1115616" y="1556792"/>
            <a:ext cx="6948488" cy="4941168"/>
          </a:xfrm>
        </p:spPr>
        <p:txBody>
          <a:bodyPr/>
          <a:lstStyle/>
          <a:p>
            <a:pPr marL="457200" indent="-457200">
              <a:buAutoNum type="arabicPeriod"/>
            </a:pPr>
            <a:r>
              <a:rPr lang="en-IE" dirty="0" smtClean="0"/>
              <a:t>Discussion of FDI versus “indigenous industry” – a false choice? Both and...not either or!</a:t>
            </a:r>
          </a:p>
          <a:p>
            <a:pPr marL="457200" indent="-457200">
              <a:buAutoNum type="arabicPeriod"/>
            </a:pPr>
            <a:endParaRPr lang="en-IE" dirty="0" smtClean="0"/>
          </a:p>
          <a:p>
            <a:pPr marL="457200" indent="-457200">
              <a:buAutoNum type="arabicPeriod"/>
            </a:pPr>
            <a:r>
              <a:rPr lang="en-IE" dirty="0" smtClean="0"/>
              <a:t>Importance of “ Internal competition”; vital need for directing incentives away from non traded and towards traded sectors. Should be on agenda for all Government departments. </a:t>
            </a:r>
          </a:p>
          <a:p>
            <a:pPr marL="457200" indent="-457200">
              <a:buAutoNum type="arabicPeriod"/>
            </a:pPr>
            <a:endParaRPr lang="en-IE" dirty="0" smtClean="0"/>
          </a:p>
          <a:p>
            <a:pPr marL="457200" indent="-457200">
              <a:buAutoNum type="arabicPeriod"/>
            </a:pPr>
            <a:r>
              <a:rPr lang="en-IE" dirty="0" smtClean="0"/>
              <a:t>Efficient and innovative  non- traded sectors will increase competitiveness of  internationally traded sectors – and create new exporting businesses – e.g. education and health care </a:t>
            </a:r>
          </a:p>
          <a:p>
            <a:pPr marL="457200" indent="-457200">
              <a:buNone/>
            </a:pPr>
            <a:endParaRPr lang="en-IE" dirty="0" smtClean="0"/>
          </a:p>
          <a:p>
            <a:pPr marL="457200" indent="-457200">
              <a:buAutoNum type="arabicPeriod"/>
            </a:pPr>
            <a:endParaRPr lang="en-IE" dirty="0" smtClean="0"/>
          </a:p>
          <a:p>
            <a:pPr marL="457200" indent="-457200">
              <a:buAutoNum type="arabicPeriod"/>
            </a:pPr>
            <a:endParaRPr lang="en-IE" dirty="0"/>
          </a:p>
        </p:txBody>
      </p:sp>
      <p:sp>
        <p:nvSpPr>
          <p:cNvPr id="4" name="Slide Number Placeholder 3"/>
          <p:cNvSpPr>
            <a:spLocks noGrp="1"/>
          </p:cNvSpPr>
          <p:nvPr>
            <p:ph type="sldNum" sz="quarter" idx="10"/>
          </p:nvPr>
        </p:nvSpPr>
        <p:spPr/>
        <p:txBody>
          <a:bodyPr/>
          <a:lstStyle/>
          <a:p>
            <a:pPr>
              <a:defRPr/>
            </a:pPr>
            <a:fld id="{144CE416-8292-4F48-8427-F930942E2E06}" type="slidenum">
              <a:rPr lang="en-US" smtClean="0"/>
              <a:pPr>
                <a:defRPr/>
              </a:pPr>
              <a:t>25</a:t>
            </a:fld>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Title 1"/>
          <p:cNvSpPr>
            <a:spLocks noGrp="1"/>
          </p:cNvSpPr>
          <p:nvPr>
            <p:ph type="title"/>
          </p:nvPr>
        </p:nvSpPr>
        <p:spPr>
          <a:xfrm>
            <a:off x="1079500" y="620688"/>
            <a:ext cx="6948488" cy="592139"/>
          </a:xfrm>
        </p:spPr>
        <p:txBody>
          <a:bodyPr/>
          <a:lstStyle/>
          <a:p>
            <a:r>
              <a:rPr lang="en-IE" dirty="0" smtClean="0"/>
              <a:t>Striving to be world class</a:t>
            </a:r>
          </a:p>
        </p:txBody>
      </p:sp>
      <p:sp>
        <p:nvSpPr>
          <p:cNvPr id="5" name="Content Placeholder 4"/>
          <p:cNvSpPr>
            <a:spLocks noGrp="1"/>
          </p:cNvSpPr>
          <p:nvPr>
            <p:ph idx="1"/>
          </p:nvPr>
        </p:nvSpPr>
        <p:spPr>
          <a:xfrm>
            <a:off x="323528" y="1484784"/>
            <a:ext cx="8352928" cy="4824536"/>
          </a:xfrm>
        </p:spPr>
        <p:txBody>
          <a:bodyPr/>
          <a:lstStyle/>
          <a:p>
            <a:pPr marL="361950" indent="-361950">
              <a:buClr>
                <a:srgbClr val="E75C00"/>
              </a:buClr>
            </a:pPr>
            <a:r>
              <a:rPr lang="en-IE" sz="2000" dirty="0" smtClean="0">
                <a:latin typeface="Trebuchet MS" pitchFamily="34" charset="0"/>
              </a:rPr>
              <a:t>Being average only works when you want average living standards. How can we engender a culture that seeks to be world class at everything we do that is vital for competitiveness  – education, transport, R&amp;D, innovation, etc. </a:t>
            </a:r>
          </a:p>
          <a:p>
            <a:pPr marL="361950" indent="-361950">
              <a:buClr>
                <a:srgbClr val="E75C00"/>
              </a:buClr>
            </a:pPr>
            <a:endParaRPr lang="en-IE" sz="2000" dirty="0" smtClean="0">
              <a:latin typeface="Trebuchet MS" pitchFamily="34" charset="0"/>
            </a:endParaRPr>
          </a:p>
          <a:p>
            <a:pPr marL="361950" indent="-361950">
              <a:buClr>
                <a:srgbClr val="E75C00"/>
              </a:buClr>
            </a:pPr>
            <a:r>
              <a:rPr lang="en-IE" sz="2000" dirty="0" smtClean="0">
                <a:latin typeface="Trebuchet MS" pitchFamily="34" charset="0"/>
              </a:rPr>
              <a:t>Who should we be seeking to learn from – who should we be seeking to beat! Who has been improving their competitiveness while we were building houses and driving up the cost of land?</a:t>
            </a:r>
          </a:p>
          <a:p>
            <a:pPr marL="819150" lvl="1" indent="-361950">
              <a:buClr>
                <a:srgbClr val="E75C00"/>
              </a:buClr>
              <a:buFont typeface="Arial" charset="0"/>
              <a:buChar char="►"/>
            </a:pPr>
            <a:r>
              <a:rPr lang="en-IE" dirty="0" smtClean="0">
                <a:latin typeface="Trebuchet MS" pitchFamily="34" charset="0"/>
              </a:rPr>
              <a:t>Finland in primary and secondary education?</a:t>
            </a:r>
          </a:p>
          <a:p>
            <a:pPr marL="819150" lvl="1" indent="-361950">
              <a:buClr>
                <a:srgbClr val="E75C00"/>
              </a:buClr>
              <a:buFont typeface="Arial" charset="0"/>
              <a:buChar char="►"/>
            </a:pPr>
            <a:r>
              <a:rPr lang="en-IE" dirty="0" smtClean="0">
                <a:latin typeface="Trebuchet MS" pitchFamily="34" charset="0"/>
              </a:rPr>
              <a:t>Israel in promoting high tech start-ups? </a:t>
            </a:r>
          </a:p>
          <a:p>
            <a:pPr marL="819150" lvl="1" indent="-361950">
              <a:buClr>
                <a:srgbClr val="E75C00"/>
              </a:buClr>
              <a:buFont typeface="Arial" charset="0"/>
              <a:buChar char="►"/>
            </a:pPr>
            <a:r>
              <a:rPr lang="en-IE" dirty="0" smtClean="0">
                <a:latin typeface="Trebuchet MS" pitchFamily="34" charset="0"/>
              </a:rPr>
              <a:t>Sweden in delivering of advanced broadband? </a:t>
            </a:r>
          </a:p>
          <a:p>
            <a:pPr marL="819150" lvl="1" indent="-361950">
              <a:buClr>
                <a:srgbClr val="E75C00"/>
              </a:buClr>
              <a:buFont typeface="Arial" charset="0"/>
              <a:buChar char="►"/>
            </a:pPr>
            <a:r>
              <a:rPr lang="en-IE" dirty="0" smtClean="0">
                <a:latin typeface="Trebuchet MS" pitchFamily="34" charset="0"/>
              </a:rPr>
              <a:t>Singapore in delivering efficient public services?</a:t>
            </a:r>
          </a:p>
          <a:p>
            <a:pPr marL="819150" lvl="1" indent="-361950">
              <a:buClr>
                <a:srgbClr val="E75C00"/>
              </a:buClr>
              <a:buNone/>
            </a:pPr>
            <a:endParaRPr lang="en-IE" dirty="0" smtClean="0">
              <a:latin typeface="Trebuchet MS" pitchFamily="34" charset="0"/>
            </a:endParaRPr>
          </a:p>
          <a:p>
            <a:pPr marL="819150" lvl="1" indent="-361950">
              <a:buClr>
                <a:srgbClr val="E75C00"/>
              </a:buClr>
              <a:buFont typeface="Arial" charset="0"/>
              <a:buChar char="►"/>
            </a:pPr>
            <a:r>
              <a:rPr lang="en-IE" dirty="0" smtClean="0">
                <a:latin typeface="Trebuchet MS" pitchFamily="34" charset="0"/>
              </a:rPr>
              <a:t>Are there other newly emerging competitors?</a:t>
            </a:r>
            <a:endParaRPr lang="en-IE" dirty="0"/>
          </a:p>
        </p:txBody>
      </p:sp>
      <p:sp>
        <p:nvSpPr>
          <p:cNvPr id="165890" name="Slide Number Placeholder 3"/>
          <p:cNvSpPr>
            <a:spLocks noGrp="1"/>
          </p:cNvSpPr>
          <p:nvPr>
            <p:ph type="sldNum" sz="quarter" idx="10"/>
          </p:nvPr>
        </p:nvSpPr>
        <p:spPr>
          <a:noFill/>
        </p:spPr>
        <p:txBody>
          <a:bodyPr/>
          <a:lstStyle/>
          <a:p>
            <a:fld id="{781CCDAB-8554-4519-88CE-5E295562636A}" type="slidenum">
              <a:rPr lang="en-US" smtClean="0"/>
              <a:pPr/>
              <a:t>26</a:t>
            </a:fld>
            <a:endParaRPr lang="en-US" dirty="0" smtClean="0"/>
          </a:p>
        </p:txBody>
      </p:sp>
      <p:sp>
        <p:nvSpPr>
          <p:cNvPr id="165892" name="Rectangle 3"/>
          <p:cNvSpPr txBox="1">
            <a:spLocks noChangeArrowheads="1"/>
          </p:cNvSpPr>
          <p:nvPr/>
        </p:nvSpPr>
        <p:spPr bwMode="auto">
          <a:xfrm>
            <a:off x="539552" y="1844824"/>
            <a:ext cx="8064896" cy="4513114"/>
          </a:xfrm>
          <a:prstGeom prst="rect">
            <a:avLst/>
          </a:prstGeom>
          <a:noFill/>
          <a:ln w="9525">
            <a:noFill/>
            <a:miter lim="800000"/>
            <a:headEnd/>
            <a:tailEnd/>
          </a:ln>
        </p:spPr>
        <p:txBody>
          <a:bodyPr lIns="0" tIns="0" rIns="0" bIns="0"/>
          <a:lstStyle/>
          <a:p>
            <a:pPr marL="342900" indent="-342900" eaLnBrk="0" hangingPunct="0">
              <a:spcBef>
                <a:spcPct val="20000"/>
              </a:spcBef>
              <a:buClr>
                <a:srgbClr val="FF6600"/>
              </a:buClr>
              <a:buFont typeface="Arial" charset="0"/>
              <a:buNone/>
            </a:pPr>
            <a:endParaRPr lang="en-US" sz="2000" dirty="0">
              <a:solidFill>
                <a:srgbClr val="1A2D5B"/>
              </a:solidFill>
              <a:latin typeface="Trebuchet MS"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9500" y="332656"/>
            <a:ext cx="6948488" cy="880171"/>
          </a:xfrm>
        </p:spPr>
        <p:txBody>
          <a:bodyPr/>
          <a:lstStyle/>
          <a:p>
            <a:pPr algn="ctr"/>
            <a:r>
              <a:rPr lang="en-IE" sz="3600" dirty="0" smtClean="0"/>
              <a:t>Peter </a:t>
            </a:r>
            <a:r>
              <a:rPr lang="en-IE" sz="3600" dirty="0" err="1" smtClean="0"/>
              <a:t>Drucker</a:t>
            </a:r>
            <a:r>
              <a:rPr lang="en-IE" sz="3600" dirty="0" smtClean="0"/>
              <a:t> </a:t>
            </a:r>
            <a:endParaRPr lang="en-IE" sz="3600" dirty="0"/>
          </a:p>
        </p:txBody>
      </p:sp>
      <p:sp>
        <p:nvSpPr>
          <p:cNvPr id="3" name="Content Placeholder 2"/>
          <p:cNvSpPr>
            <a:spLocks noGrp="1"/>
          </p:cNvSpPr>
          <p:nvPr>
            <p:ph idx="1"/>
          </p:nvPr>
        </p:nvSpPr>
        <p:spPr/>
        <p:txBody>
          <a:bodyPr/>
          <a:lstStyle/>
          <a:p>
            <a:pPr>
              <a:buNone/>
            </a:pPr>
            <a:endParaRPr lang="en-IE" dirty="0" smtClean="0"/>
          </a:p>
          <a:p>
            <a:pPr>
              <a:buNone/>
            </a:pPr>
            <a:endParaRPr lang="en-IE" dirty="0" smtClean="0"/>
          </a:p>
          <a:p>
            <a:pPr>
              <a:buNone/>
            </a:pPr>
            <a:r>
              <a:rPr lang="en-IE" dirty="0" smtClean="0"/>
              <a:t>	</a:t>
            </a:r>
            <a:r>
              <a:rPr lang="en-IE" sz="3600" dirty="0" smtClean="0"/>
              <a:t>“The greatest danger in times of turbulence is not the turbulence; it is to act with yesterday’s logic”</a:t>
            </a:r>
          </a:p>
          <a:p>
            <a:pPr>
              <a:buNone/>
            </a:pPr>
            <a:endParaRPr lang="en-IE" sz="3600" dirty="0"/>
          </a:p>
        </p:txBody>
      </p:sp>
      <p:sp>
        <p:nvSpPr>
          <p:cNvPr id="4" name="Slide Number Placeholder 3"/>
          <p:cNvSpPr>
            <a:spLocks noGrp="1"/>
          </p:cNvSpPr>
          <p:nvPr>
            <p:ph type="sldNum" sz="quarter" idx="10"/>
          </p:nvPr>
        </p:nvSpPr>
        <p:spPr/>
        <p:txBody>
          <a:bodyPr/>
          <a:lstStyle/>
          <a:p>
            <a:pPr>
              <a:defRPr/>
            </a:pPr>
            <a:fld id="{144CE416-8292-4F48-8427-F930942E2E06}" type="slidenum">
              <a:rPr lang="en-US" smtClean="0"/>
              <a:pPr>
                <a:defRPr/>
              </a:pPr>
              <a:t>27</a:t>
            </a:fld>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3"/>
          <p:cNvSpPr>
            <a:spLocks noGrp="1"/>
          </p:cNvSpPr>
          <p:nvPr>
            <p:ph type="sldNum" sz="quarter" idx="4294967295"/>
          </p:nvPr>
        </p:nvSpPr>
        <p:spPr>
          <a:xfrm>
            <a:off x="0" y="6261100"/>
            <a:ext cx="720725" cy="382588"/>
          </a:xfrm>
          <a:noFill/>
        </p:spPr>
        <p:txBody>
          <a:bodyPr/>
          <a:lstStyle/>
          <a:p>
            <a:fld id="{D7C05773-9C01-4E72-B9A6-9CDD175933C1}" type="slidenum">
              <a:rPr lang="en-US" smtClean="0"/>
              <a:pPr/>
              <a:t>28</a:t>
            </a:fld>
            <a:endParaRPr lang="en-US" dirty="0" smtClean="0"/>
          </a:p>
        </p:txBody>
      </p:sp>
      <p:sp>
        <p:nvSpPr>
          <p:cNvPr id="46083" name="Title 4"/>
          <p:cNvSpPr>
            <a:spLocks noGrp="1"/>
          </p:cNvSpPr>
          <p:nvPr>
            <p:ph type="ctrTitle"/>
          </p:nvPr>
        </p:nvSpPr>
        <p:spPr>
          <a:xfrm>
            <a:off x="2411413" y="3213100"/>
            <a:ext cx="5607050" cy="1008063"/>
          </a:xfrm>
        </p:spPr>
        <p:txBody>
          <a:bodyPr/>
          <a:lstStyle/>
          <a:p>
            <a:r>
              <a:rPr lang="en-IE" sz="3600" dirty="0" smtClean="0">
                <a:solidFill>
                  <a:srgbClr val="002060"/>
                </a:solidFill>
              </a:rPr>
              <a:t>Thank You</a:t>
            </a:r>
            <a:r>
              <a:rPr lang="en-IE" sz="3200" dirty="0" smtClean="0">
                <a:solidFill>
                  <a:srgbClr val="002060"/>
                </a:solidFill>
              </a:rPr>
              <a:t/>
            </a:r>
            <a:br>
              <a:rPr lang="en-IE" sz="3200" dirty="0" smtClean="0">
                <a:solidFill>
                  <a:srgbClr val="002060"/>
                </a:solidFill>
              </a:rPr>
            </a:br>
            <a:r>
              <a:rPr lang="en-IE" sz="3200" dirty="0" smtClean="0">
                <a:solidFill>
                  <a:srgbClr val="002060"/>
                </a:solidFill>
              </a:rPr>
              <a:t/>
            </a:r>
            <a:br>
              <a:rPr lang="en-IE" sz="3200" dirty="0" smtClean="0">
                <a:solidFill>
                  <a:srgbClr val="002060"/>
                </a:solidFill>
              </a:rPr>
            </a:br>
            <a:r>
              <a:rPr lang="en-IE" sz="3200" dirty="0" smtClean="0">
                <a:solidFill>
                  <a:srgbClr val="002060"/>
                </a:solidFill>
                <a:hlinkClick r:id="rId2"/>
              </a:rPr>
              <a:t>www.competitiveness.ie</a:t>
            </a:r>
            <a:r>
              <a:rPr lang="en-IE" sz="3200" dirty="0" smtClean="0">
                <a:solidFill>
                  <a:srgbClr val="002060"/>
                </a:solidFill>
              </a:rPr>
              <a:t> </a:t>
            </a:r>
            <a:r>
              <a:rPr lang="en-IE" sz="3200" dirty="0" smtClean="0"/>
              <a:t/>
            </a:r>
            <a:br>
              <a:rPr lang="en-IE" sz="3200" dirty="0" smtClean="0"/>
            </a:br>
            <a:endParaRPr lang="en-IE" sz="24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CC Presentation Template">
  <a:themeElements>
    <a:clrScheme name="NCC Colours">
      <a:dk1>
        <a:sysClr val="windowText" lastClr="000000"/>
      </a:dk1>
      <a:lt1>
        <a:sysClr val="window" lastClr="FFFFFF"/>
      </a:lt1>
      <a:dk2>
        <a:srgbClr val="223B8D"/>
      </a:dk2>
      <a:lt2>
        <a:srgbClr val="E0B1D2"/>
      </a:lt2>
      <a:accent1>
        <a:srgbClr val="002B55"/>
      </a:accent1>
      <a:accent2>
        <a:srgbClr val="0284B2"/>
      </a:accent2>
      <a:accent3>
        <a:srgbClr val="ED1E87"/>
      </a:accent3>
      <a:accent4>
        <a:srgbClr val="982681"/>
      </a:accent4>
      <a:accent5>
        <a:srgbClr val="67A254"/>
      </a:accent5>
      <a:accent6>
        <a:srgbClr val="E2CD08"/>
      </a:accent6>
      <a:hlink>
        <a:srgbClr val="0000FF"/>
      </a:hlink>
      <a:folHlink>
        <a:srgbClr val="972194"/>
      </a:folHlink>
    </a:clrScheme>
    <a:fontScheme name="NCC Fonts">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Custom Desig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clrMap bg1="lt1" tx1="dk1" bg2="lt2" tx2="dk2" accent1="accent1" accent2="accent2" accent3="accent3" accent4="accent4" accent5="accent5" accent6="accent6" hlink="hlink" folHlink="folHlink"/>
    </a:extraClrScheme>
    <a:extraClrScheme>
      <a:clrScheme name="Custom Design 2">
        <a:dk1>
          <a:srgbClr val="1A2D5B"/>
        </a:dk1>
        <a:lt1>
          <a:srgbClr val="DEE2E2"/>
        </a:lt1>
        <a:dk2>
          <a:srgbClr val="FFFFFF"/>
        </a:dk2>
        <a:lt2>
          <a:srgbClr val="000000"/>
        </a:lt2>
        <a:accent1>
          <a:srgbClr val="F88080"/>
        </a:accent1>
        <a:accent2>
          <a:srgbClr val="775B97"/>
        </a:accent2>
        <a:accent3>
          <a:srgbClr val="ECEEEE"/>
        </a:accent3>
        <a:accent4>
          <a:srgbClr val="14254C"/>
        </a:accent4>
        <a:accent5>
          <a:srgbClr val="FBC0C0"/>
        </a:accent5>
        <a:accent6>
          <a:srgbClr val="6B5288"/>
        </a:accent6>
        <a:hlink>
          <a:srgbClr val="DCEE87"/>
        </a:hlink>
        <a:folHlink>
          <a:srgbClr val="FFB280"/>
        </a:folHlink>
      </a:clrScheme>
      <a:clrMap bg1="lt1" tx1="dk1" bg2="lt2" tx2="dk2" accent1="accent1" accent2="accent2" accent3="accent3" accent4="accent4" accent5="accent5" accent6="accent6" hlink="hlink" folHlink="folHlink"/>
    </a:extraClrScheme>
    <a:extraClrScheme>
      <a:clrScheme name="Custom Design 3">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5172B3"/>
        </a:hlink>
        <a:folHlink>
          <a:srgbClr val="99A3CE"/>
        </a:folHlink>
      </a:clrScheme>
      <a:clrMap bg1="lt1" tx1="dk1" bg2="lt2" tx2="dk2" accent1="accent1" accent2="accent2" accent3="accent3" accent4="accent4" accent5="accent5" accent6="accent6" hlink="hlink" folHlink="folHlink"/>
    </a:extraClrScheme>
    <a:extraClrScheme>
      <a:clrScheme name="Custom Design 4">
        <a:dk1>
          <a:srgbClr val="1A2D5B"/>
        </a:dk1>
        <a:lt1>
          <a:srgbClr val="DEE2E2"/>
        </a:lt1>
        <a:dk2>
          <a:srgbClr val="FFFFFF"/>
        </a:dk2>
        <a:lt2>
          <a:srgbClr val="000000"/>
        </a:lt2>
        <a:accent1>
          <a:srgbClr val="5A8F7C"/>
        </a:accent1>
        <a:accent2>
          <a:srgbClr val="A3BCB1"/>
        </a:accent2>
        <a:accent3>
          <a:srgbClr val="ECEEEE"/>
        </a:accent3>
        <a:accent4>
          <a:srgbClr val="14254C"/>
        </a:accent4>
        <a:accent5>
          <a:srgbClr val="B5C6BF"/>
        </a:accent5>
        <a:accent6>
          <a:srgbClr val="93AAA0"/>
        </a:accent6>
        <a:hlink>
          <a:srgbClr val="995539"/>
        </a:hlink>
        <a:folHlink>
          <a:srgbClr val="998065"/>
        </a:folHlink>
      </a:clrScheme>
      <a:clrMap bg1="lt1" tx1="dk1" bg2="lt2" tx2="dk2" accent1="accent1" accent2="accent2" accent3="accent3" accent4="accent4" accent5="accent5" accent6="accent6" hlink="hlink" folHlink="folHlink"/>
    </a:extraClrScheme>
    <a:extraClrScheme>
      <a:clrScheme name="Custom Design 5">
        <a:dk1>
          <a:srgbClr val="1A2D5B"/>
        </a:dk1>
        <a:lt1>
          <a:srgbClr val="DEE2E2"/>
        </a:lt1>
        <a:dk2>
          <a:srgbClr val="FFFFFF"/>
        </a:dk2>
        <a:lt2>
          <a:srgbClr val="000000"/>
        </a:lt2>
        <a:accent1>
          <a:srgbClr val="51894C"/>
        </a:accent1>
        <a:accent2>
          <a:srgbClr val="86A881"/>
        </a:accent2>
        <a:accent3>
          <a:srgbClr val="ECEEEE"/>
        </a:accent3>
        <a:accent4>
          <a:srgbClr val="14254C"/>
        </a:accent4>
        <a:accent5>
          <a:srgbClr val="B3C4B2"/>
        </a:accent5>
        <a:accent6>
          <a:srgbClr val="799874"/>
        </a:accent6>
        <a:hlink>
          <a:srgbClr val="E6C436"/>
        </a:hlink>
        <a:folHlink>
          <a:srgbClr val="F7EA96"/>
        </a:folHlink>
      </a:clrScheme>
      <a:clrMap bg1="lt1" tx1="dk1" bg2="lt2" tx2="dk2" accent1="accent1" accent2="accent2" accent3="accent3" accent4="accent4" accent5="accent5" accent6="accent6" hlink="hlink" folHlink="folHlink"/>
    </a:extraClrScheme>
    <a:extraClrScheme>
      <a:clrScheme name="Custom Design 6">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C2531F"/>
        </a:hlink>
        <a:folHlink>
          <a:srgbClr val="D8A47B"/>
        </a:folHlink>
      </a:clrScheme>
      <a:clrMap bg1="lt1" tx1="dk1" bg2="lt2" tx2="dk2" accent1="accent1" accent2="accent2" accent3="accent3" accent4="accent4" accent5="accent5" accent6="accent6" hlink="hlink" folHlink="folHlink"/>
    </a:extraClrScheme>
    <a:extraClrScheme>
      <a:clrScheme name="Custom Design 7">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ustom Design">
  <a:themeElements>
    <a:clrScheme name="1_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1_Custom Desig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1_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clrMap bg1="lt1" tx1="dk1" bg2="lt2" tx2="dk2" accent1="accent1" accent2="accent2" accent3="accent3" accent4="accent4" accent5="accent5" accent6="accent6" hlink="hlink" folHlink="folHlink"/>
    </a:extraClrScheme>
    <a:extraClrScheme>
      <a:clrScheme name="1_Custom Design 2">
        <a:dk1>
          <a:srgbClr val="1A2D5B"/>
        </a:dk1>
        <a:lt1>
          <a:srgbClr val="DEE2E2"/>
        </a:lt1>
        <a:dk2>
          <a:srgbClr val="FFFFFF"/>
        </a:dk2>
        <a:lt2>
          <a:srgbClr val="000000"/>
        </a:lt2>
        <a:accent1>
          <a:srgbClr val="F88080"/>
        </a:accent1>
        <a:accent2>
          <a:srgbClr val="775B97"/>
        </a:accent2>
        <a:accent3>
          <a:srgbClr val="ECEEEE"/>
        </a:accent3>
        <a:accent4>
          <a:srgbClr val="14254C"/>
        </a:accent4>
        <a:accent5>
          <a:srgbClr val="FBC0C0"/>
        </a:accent5>
        <a:accent6>
          <a:srgbClr val="6B5288"/>
        </a:accent6>
        <a:hlink>
          <a:srgbClr val="DCEE87"/>
        </a:hlink>
        <a:folHlink>
          <a:srgbClr val="FFB280"/>
        </a:folHlink>
      </a:clrScheme>
      <a:clrMap bg1="lt1" tx1="dk1" bg2="lt2" tx2="dk2" accent1="accent1" accent2="accent2" accent3="accent3" accent4="accent4" accent5="accent5" accent6="accent6" hlink="hlink" folHlink="folHlink"/>
    </a:extraClrScheme>
    <a:extraClrScheme>
      <a:clrScheme name="1_Custom Design 3">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5172B3"/>
        </a:hlink>
        <a:folHlink>
          <a:srgbClr val="99A3CE"/>
        </a:folHlink>
      </a:clrScheme>
      <a:clrMap bg1="lt1" tx1="dk1" bg2="lt2" tx2="dk2" accent1="accent1" accent2="accent2" accent3="accent3" accent4="accent4" accent5="accent5" accent6="accent6" hlink="hlink" folHlink="folHlink"/>
    </a:extraClrScheme>
    <a:extraClrScheme>
      <a:clrScheme name="1_Custom Design 4">
        <a:dk1>
          <a:srgbClr val="1A2D5B"/>
        </a:dk1>
        <a:lt1>
          <a:srgbClr val="DEE2E2"/>
        </a:lt1>
        <a:dk2>
          <a:srgbClr val="FFFFFF"/>
        </a:dk2>
        <a:lt2>
          <a:srgbClr val="000000"/>
        </a:lt2>
        <a:accent1>
          <a:srgbClr val="5A8F7C"/>
        </a:accent1>
        <a:accent2>
          <a:srgbClr val="A3BCB1"/>
        </a:accent2>
        <a:accent3>
          <a:srgbClr val="ECEEEE"/>
        </a:accent3>
        <a:accent4>
          <a:srgbClr val="14254C"/>
        </a:accent4>
        <a:accent5>
          <a:srgbClr val="B5C6BF"/>
        </a:accent5>
        <a:accent6>
          <a:srgbClr val="93AAA0"/>
        </a:accent6>
        <a:hlink>
          <a:srgbClr val="995539"/>
        </a:hlink>
        <a:folHlink>
          <a:srgbClr val="998065"/>
        </a:folHlink>
      </a:clrScheme>
      <a:clrMap bg1="lt1" tx1="dk1" bg2="lt2" tx2="dk2" accent1="accent1" accent2="accent2" accent3="accent3" accent4="accent4" accent5="accent5" accent6="accent6" hlink="hlink" folHlink="folHlink"/>
    </a:extraClrScheme>
    <a:extraClrScheme>
      <a:clrScheme name="1_Custom Design 5">
        <a:dk1>
          <a:srgbClr val="1A2D5B"/>
        </a:dk1>
        <a:lt1>
          <a:srgbClr val="DEE2E2"/>
        </a:lt1>
        <a:dk2>
          <a:srgbClr val="FFFFFF"/>
        </a:dk2>
        <a:lt2>
          <a:srgbClr val="000000"/>
        </a:lt2>
        <a:accent1>
          <a:srgbClr val="51894C"/>
        </a:accent1>
        <a:accent2>
          <a:srgbClr val="86A881"/>
        </a:accent2>
        <a:accent3>
          <a:srgbClr val="ECEEEE"/>
        </a:accent3>
        <a:accent4>
          <a:srgbClr val="14254C"/>
        </a:accent4>
        <a:accent5>
          <a:srgbClr val="B3C4B2"/>
        </a:accent5>
        <a:accent6>
          <a:srgbClr val="799874"/>
        </a:accent6>
        <a:hlink>
          <a:srgbClr val="E6C436"/>
        </a:hlink>
        <a:folHlink>
          <a:srgbClr val="F7EA96"/>
        </a:folHlink>
      </a:clrScheme>
      <a:clrMap bg1="lt1" tx1="dk1" bg2="lt2" tx2="dk2" accent1="accent1" accent2="accent2" accent3="accent3" accent4="accent4" accent5="accent5" accent6="accent6" hlink="hlink" folHlink="folHlink"/>
    </a:extraClrScheme>
    <a:extraClrScheme>
      <a:clrScheme name="1_Custom Design 6">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C2531F"/>
        </a:hlink>
        <a:folHlink>
          <a:srgbClr val="D8A47B"/>
        </a:folHlink>
      </a:clrScheme>
      <a:clrMap bg1="lt1" tx1="dk1" bg2="lt2" tx2="dk2" accent1="accent1" accent2="accent2" accent3="accent3" accent4="accent4" accent5="accent5" accent6="accent6" hlink="hlink" folHlink="folHlink"/>
    </a:extraClrScheme>
    <a:extraClrScheme>
      <a:clrScheme name="1_Custom Design 7">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FF Presentation Template FA">
  <a:themeElements>
    <a:clrScheme name="">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FF Presentation Template FA">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Custom Design">
  <a:themeElements>
    <a:clrScheme name="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Custom Desig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clrMap bg1="lt1" tx1="dk1" bg2="lt2" tx2="dk2" accent1="accent1" accent2="accent2" accent3="accent3" accent4="accent4" accent5="accent5" accent6="accent6" hlink="hlink" folHlink="folHlink"/>
    </a:extraClrScheme>
    <a:extraClrScheme>
      <a:clrScheme name="Custom Design 2">
        <a:dk1>
          <a:srgbClr val="1A2D5B"/>
        </a:dk1>
        <a:lt1>
          <a:srgbClr val="DEE2E2"/>
        </a:lt1>
        <a:dk2>
          <a:srgbClr val="FFFFFF"/>
        </a:dk2>
        <a:lt2>
          <a:srgbClr val="000000"/>
        </a:lt2>
        <a:accent1>
          <a:srgbClr val="F88080"/>
        </a:accent1>
        <a:accent2>
          <a:srgbClr val="775B97"/>
        </a:accent2>
        <a:accent3>
          <a:srgbClr val="ECEEEE"/>
        </a:accent3>
        <a:accent4>
          <a:srgbClr val="14254C"/>
        </a:accent4>
        <a:accent5>
          <a:srgbClr val="FBC0C0"/>
        </a:accent5>
        <a:accent6>
          <a:srgbClr val="6B5288"/>
        </a:accent6>
        <a:hlink>
          <a:srgbClr val="DCEE87"/>
        </a:hlink>
        <a:folHlink>
          <a:srgbClr val="FFB280"/>
        </a:folHlink>
      </a:clrScheme>
      <a:clrMap bg1="lt1" tx1="dk1" bg2="lt2" tx2="dk2" accent1="accent1" accent2="accent2" accent3="accent3" accent4="accent4" accent5="accent5" accent6="accent6" hlink="hlink" folHlink="folHlink"/>
    </a:extraClrScheme>
    <a:extraClrScheme>
      <a:clrScheme name="Custom Design 3">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5172B3"/>
        </a:hlink>
        <a:folHlink>
          <a:srgbClr val="99A3CE"/>
        </a:folHlink>
      </a:clrScheme>
      <a:clrMap bg1="lt1" tx1="dk1" bg2="lt2" tx2="dk2" accent1="accent1" accent2="accent2" accent3="accent3" accent4="accent4" accent5="accent5" accent6="accent6" hlink="hlink" folHlink="folHlink"/>
    </a:extraClrScheme>
    <a:extraClrScheme>
      <a:clrScheme name="Custom Design 4">
        <a:dk1>
          <a:srgbClr val="1A2D5B"/>
        </a:dk1>
        <a:lt1>
          <a:srgbClr val="DEE2E2"/>
        </a:lt1>
        <a:dk2>
          <a:srgbClr val="FFFFFF"/>
        </a:dk2>
        <a:lt2>
          <a:srgbClr val="000000"/>
        </a:lt2>
        <a:accent1>
          <a:srgbClr val="5A8F7C"/>
        </a:accent1>
        <a:accent2>
          <a:srgbClr val="A3BCB1"/>
        </a:accent2>
        <a:accent3>
          <a:srgbClr val="ECEEEE"/>
        </a:accent3>
        <a:accent4>
          <a:srgbClr val="14254C"/>
        </a:accent4>
        <a:accent5>
          <a:srgbClr val="B5C6BF"/>
        </a:accent5>
        <a:accent6>
          <a:srgbClr val="93AAA0"/>
        </a:accent6>
        <a:hlink>
          <a:srgbClr val="995539"/>
        </a:hlink>
        <a:folHlink>
          <a:srgbClr val="998065"/>
        </a:folHlink>
      </a:clrScheme>
      <a:clrMap bg1="lt1" tx1="dk1" bg2="lt2" tx2="dk2" accent1="accent1" accent2="accent2" accent3="accent3" accent4="accent4" accent5="accent5" accent6="accent6" hlink="hlink" folHlink="folHlink"/>
    </a:extraClrScheme>
    <a:extraClrScheme>
      <a:clrScheme name="Custom Design 5">
        <a:dk1>
          <a:srgbClr val="1A2D5B"/>
        </a:dk1>
        <a:lt1>
          <a:srgbClr val="DEE2E2"/>
        </a:lt1>
        <a:dk2>
          <a:srgbClr val="FFFFFF"/>
        </a:dk2>
        <a:lt2>
          <a:srgbClr val="000000"/>
        </a:lt2>
        <a:accent1>
          <a:srgbClr val="51894C"/>
        </a:accent1>
        <a:accent2>
          <a:srgbClr val="86A881"/>
        </a:accent2>
        <a:accent3>
          <a:srgbClr val="ECEEEE"/>
        </a:accent3>
        <a:accent4>
          <a:srgbClr val="14254C"/>
        </a:accent4>
        <a:accent5>
          <a:srgbClr val="B3C4B2"/>
        </a:accent5>
        <a:accent6>
          <a:srgbClr val="799874"/>
        </a:accent6>
        <a:hlink>
          <a:srgbClr val="E6C436"/>
        </a:hlink>
        <a:folHlink>
          <a:srgbClr val="F7EA96"/>
        </a:folHlink>
      </a:clrScheme>
      <a:clrMap bg1="lt1" tx1="dk1" bg2="lt2" tx2="dk2" accent1="accent1" accent2="accent2" accent3="accent3" accent4="accent4" accent5="accent5" accent6="accent6" hlink="hlink" folHlink="folHlink"/>
    </a:extraClrScheme>
    <a:extraClrScheme>
      <a:clrScheme name="Custom Design 6">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C2531F"/>
        </a:hlink>
        <a:folHlink>
          <a:srgbClr val="D8A47B"/>
        </a:folHlink>
      </a:clrScheme>
      <a:clrMap bg1="lt1" tx1="dk1" bg2="lt2" tx2="dk2" accent1="accent1" accent2="accent2" accent3="accent3" accent4="accent4" accent5="accent5" accent6="accent6" hlink="hlink" folHlink="folHlink"/>
    </a:extraClrScheme>
    <a:extraClrScheme>
      <a:clrScheme name="Custom Design 7">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_Custom Design">
  <a:themeElements>
    <a:clrScheme name="1_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1_Custom Desig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1_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clrMap bg1="lt1" tx1="dk1" bg2="lt2" tx2="dk2" accent1="accent1" accent2="accent2" accent3="accent3" accent4="accent4" accent5="accent5" accent6="accent6" hlink="hlink" folHlink="folHlink"/>
    </a:extraClrScheme>
    <a:extraClrScheme>
      <a:clrScheme name="1_Custom Design 2">
        <a:dk1>
          <a:srgbClr val="1A2D5B"/>
        </a:dk1>
        <a:lt1>
          <a:srgbClr val="DEE2E2"/>
        </a:lt1>
        <a:dk2>
          <a:srgbClr val="FFFFFF"/>
        </a:dk2>
        <a:lt2>
          <a:srgbClr val="000000"/>
        </a:lt2>
        <a:accent1>
          <a:srgbClr val="F88080"/>
        </a:accent1>
        <a:accent2>
          <a:srgbClr val="775B97"/>
        </a:accent2>
        <a:accent3>
          <a:srgbClr val="ECEEEE"/>
        </a:accent3>
        <a:accent4>
          <a:srgbClr val="14254C"/>
        </a:accent4>
        <a:accent5>
          <a:srgbClr val="FBC0C0"/>
        </a:accent5>
        <a:accent6>
          <a:srgbClr val="6B5288"/>
        </a:accent6>
        <a:hlink>
          <a:srgbClr val="DCEE87"/>
        </a:hlink>
        <a:folHlink>
          <a:srgbClr val="FFB280"/>
        </a:folHlink>
      </a:clrScheme>
      <a:clrMap bg1="lt1" tx1="dk1" bg2="lt2" tx2="dk2" accent1="accent1" accent2="accent2" accent3="accent3" accent4="accent4" accent5="accent5" accent6="accent6" hlink="hlink" folHlink="folHlink"/>
    </a:extraClrScheme>
    <a:extraClrScheme>
      <a:clrScheme name="1_Custom Design 3">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5172B3"/>
        </a:hlink>
        <a:folHlink>
          <a:srgbClr val="99A3CE"/>
        </a:folHlink>
      </a:clrScheme>
      <a:clrMap bg1="lt1" tx1="dk1" bg2="lt2" tx2="dk2" accent1="accent1" accent2="accent2" accent3="accent3" accent4="accent4" accent5="accent5" accent6="accent6" hlink="hlink" folHlink="folHlink"/>
    </a:extraClrScheme>
    <a:extraClrScheme>
      <a:clrScheme name="1_Custom Design 4">
        <a:dk1>
          <a:srgbClr val="1A2D5B"/>
        </a:dk1>
        <a:lt1>
          <a:srgbClr val="DEE2E2"/>
        </a:lt1>
        <a:dk2>
          <a:srgbClr val="FFFFFF"/>
        </a:dk2>
        <a:lt2>
          <a:srgbClr val="000000"/>
        </a:lt2>
        <a:accent1>
          <a:srgbClr val="5A8F7C"/>
        </a:accent1>
        <a:accent2>
          <a:srgbClr val="A3BCB1"/>
        </a:accent2>
        <a:accent3>
          <a:srgbClr val="ECEEEE"/>
        </a:accent3>
        <a:accent4>
          <a:srgbClr val="14254C"/>
        </a:accent4>
        <a:accent5>
          <a:srgbClr val="B5C6BF"/>
        </a:accent5>
        <a:accent6>
          <a:srgbClr val="93AAA0"/>
        </a:accent6>
        <a:hlink>
          <a:srgbClr val="995539"/>
        </a:hlink>
        <a:folHlink>
          <a:srgbClr val="998065"/>
        </a:folHlink>
      </a:clrScheme>
      <a:clrMap bg1="lt1" tx1="dk1" bg2="lt2" tx2="dk2" accent1="accent1" accent2="accent2" accent3="accent3" accent4="accent4" accent5="accent5" accent6="accent6" hlink="hlink" folHlink="folHlink"/>
    </a:extraClrScheme>
    <a:extraClrScheme>
      <a:clrScheme name="1_Custom Design 5">
        <a:dk1>
          <a:srgbClr val="1A2D5B"/>
        </a:dk1>
        <a:lt1>
          <a:srgbClr val="DEE2E2"/>
        </a:lt1>
        <a:dk2>
          <a:srgbClr val="FFFFFF"/>
        </a:dk2>
        <a:lt2>
          <a:srgbClr val="000000"/>
        </a:lt2>
        <a:accent1>
          <a:srgbClr val="51894C"/>
        </a:accent1>
        <a:accent2>
          <a:srgbClr val="86A881"/>
        </a:accent2>
        <a:accent3>
          <a:srgbClr val="ECEEEE"/>
        </a:accent3>
        <a:accent4>
          <a:srgbClr val="14254C"/>
        </a:accent4>
        <a:accent5>
          <a:srgbClr val="B3C4B2"/>
        </a:accent5>
        <a:accent6>
          <a:srgbClr val="799874"/>
        </a:accent6>
        <a:hlink>
          <a:srgbClr val="E6C436"/>
        </a:hlink>
        <a:folHlink>
          <a:srgbClr val="F7EA96"/>
        </a:folHlink>
      </a:clrScheme>
      <a:clrMap bg1="lt1" tx1="dk1" bg2="lt2" tx2="dk2" accent1="accent1" accent2="accent2" accent3="accent3" accent4="accent4" accent5="accent5" accent6="accent6" hlink="hlink" folHlink="folHlink"/>
    </a:extraClrScheme>
    <a:extraClrScheme>
      <a:clrScheme name="1_Custom Design 6">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C2531F"/>
        </a:hlink>
        <a:folHlink>
          <a:srgbClr val="D8A47B"/>
        </a:folHlink>
      </a:clrScheme>
      <a:clrMap bg1="lt1" tx1="dk1" bg2="lt2" tx2="dk2" accent1="accent1" accent2="accent2" accent3="accent3" accent4="accent4" accent5="accent5" accent6="accent6" hlink="hlink" folHlink="folHlink"/>
    </a:extraClrScheme>
    <a:extraClrScheme>
      <a:clrScheme name="1_Custom Design 7">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4_Custom Design">
  <a:themeElements>
    <a:clrScheme name="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Custom Desig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clrMap bg1="lt1" tx1="dk1" bg2="lt2" tx2="dk2" accent1="accent1" accent2="accent2" accent3="accent3" accent4="accent4" accent5="accent5" accent6="accent6" hlink="hlink" folHlink="folHlink"/>
    </a:extraClrScheme>
    <a:extraClrScheme>
      <a:clrScheme name="Custom Design 2">
        <a:dk1>
          <a:srgbClr val="1A2D5B"/>
        </a:dk1>
        <a:lt1>
          <a:srgbClr val="DEE2E2"/>
        </a:lt1>
        <a:dk2>
          <a:srgbClr val="FFFFFF"/>
        </a:dk2>
        <a:lt2>
          <a:srgbClr val="000000"/>
        </a:lt2>
        <a:accent1>
          <a:srgbClr val="F88080"/>
        </a:accent1>
        <a:accent2>
          <a:srgbClr val="775B97"/>
        </a:accent2>
        <a:accent3>
          <a:srgbClr val="ECEEEE"/>
        </a:accent3>
        <a:accent4>
          <a:srgbClr val="14254C"/>
        </a:accent4>
        <a:accent5>
          <a:srgbClr val="FBC0C0"/>
        </a:accent5>
        <a:accent6>
          <a:srgbClr val="6B5288"/>
        </a:accent6>
        <a:hlink>
          <a:srgbClr val="DCEE87"/>
        </a:hlink>
        <a:folHlink>
          <a:srgbClr val="FFB280"/>
        </a:folHlink>
      </a:clrScheme>
      <a:clrMap bg1="lt1" tx1="dk1" bg2="lt2" tx2="dk2" accent1="accent1" accent2="accent2" accent3="accent3" accent4="accent4" accent5="accent5" accent6="accent6" hlink="hlink" folHlink="folHlink"/>
    </a:extraClrScheme>
    <a:extraClrScheme>
      <a:clrScheme name="Custom Design 3">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5172B3"/>
        </a:hlink>
        <a:folHlink>
          <a:srgbClr val="99A3CE"/>
        </a:folHlink>
      </a:clrScheme>
      <a:clrMap bg1="lt1" tx1="dk1" bg2="lt2" tx2="dk2" accent1="accent1" accent2="accent2" accent3="accent3" accent4="accent4" accent5="accent5" accent6="accent6" hlink="hlink" folHlink="folHlink"/>
    </a:extraClrScheme>
    <a:extraClrScheme>
      <a:clrScheme name="Custom Design 4">
        <a:dk1>
          <a:srgbClr val="1A2D5B"/>
        </a:dk1>
        <a:lt1>
          <a:srgbClr val="DEE2E2"/>
        </a:lt1>
        <a:dk2>
          <a:srgbClr val="FFFFFF"/>
        </a:dk2>
        <a:lt2>
          <a:srgbClr val="000000"/>
        </a:lt2>
        <a:accent1>
          <a:srgbClr val="5A8F7C"/>
        </a:accent1>
        <a:accent2>
          <a:srgbClr val="A3BCB1"/>
        </a:accent2>
        <a:accent3>
          <a:srgbClr val="ECEEEE"/>
        </a:accent3>
        <a:accent4>
          <a:srgbClr val="14254C"/>
        </a:accent4>
        <a:accent5>
          <a:srgbClr val="B5C6BF"/>
        </a:accent5>
        <a:accent6>
          <a:srgbClr val="93AAA0"/>
        </a:accent6>
        <a:hlink>
          <a:srgbClr val="995539"/>
        </a:hlink>
        <a:folHlink>
          <a:srgbClr val="998065"/>
        </a:folHlink>
      </a:clrScheme>
      <a:clrMap bg1="lt1" tx1="dk1" bg2="lt2" tx2="dk2" accent1="accent1" accent2="accent2" accent3="accent3" accent4="accent4" accent5="accent5" accent6="accent6" hlink="hlink" folHlink="folHlink"/>
    </a:extraClrScheme>
    <a:extraClrScheme>
      <a:clrScheme name="Custom Design 5">
        <a:dk1>
          <a:srgbClr val="1A2D5B"/>
        </a:dk1>
        <a:lt1>
          <a:srgbClr val="DEE2E2"/>
        </a:lt1>
        <a:dk2>
          <a:srgbClr val="FFFFFF"/>
        </a:dk2>
        <a:lt2>
          <a:srgbClr val="000000"/>
        </a:lt2>
        <a:accent1>
          <a:srgbClr val="51894C"/>
        </a:accent1>
        <a:accent2>
          <a:srgbClr val="86A881"/>
        </a:accent2>
        <a:accent3>
          <a:srgbClr val="ECEEEE"/>
        </a:accent3>
        <a:accent4>
          <a:srgbClr val="14254C"/>
        </a:accent4>
        <a:accent5>
          <a:srgbClr val="B3C4B2"/>
        </a:accent5>
        <a:accent6>
          <a:srgbClr val="799874"/>
        </a:accent6>
        <a:hlink>
          <a:srgbClr val="E6C436"/>
        </a:hlink>
        <a:folHlink>
          <a:srgbClr val="F7EA96"/>
        </a:folHlink>
      </a:clrScheme>
      <a:clrMap bg1="lt1" tx1="dk1" bg2="lt2" tx2="dk2" accent1="accent1" accent2="accent2" accent3="accent3" accent4="accent4" accent5="accent5" accent6="accent6" hlink="hlink" folHlink="folHlink"/>
    </a:extraClrScheme>
    <a:extraClrScheme>
      <a:clrScheme name="Custom Design 6">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C2531F"/>
        </a:hlink>
        <a:folHlink>
          <a:srgbClr val="D8A47B"/>
        </a:folHlink>
      </a:clrScheme>
      <a:clrMap bg1="lt1" tx1="dk1" bg2="lt2" tx2="dk2" accent1="accent1" accent2="accent2" accent3="accent3" accent4="accent4" accent5="accent5" accent6="accent6" hlink="hlink" folHlink="folHlink"/>
    </a:extraClrScheme>
    <a:extraClrScheme>
      <a:clrScheme name="Custom Design 7">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5_Custom Design">
  <a:themeElements>
    <a:clrScheme name="1_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1_Custom Desig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1_Custom Design 1">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clrMap bg1="lt1" tx1="dk1" bg2="lt2" tx2="dk2" accent1="accent1" accent2="accent2" accent3="accent3" accent4="accent4" accent5="accent5" accent6="accent6" hlink="hlink" folHlink="folHlink"/>
    </a:extraClrScheme>
    <a:extraClrScheme>
      <a:clrScheme name="1_Custom Design 2">
        <a:dk1>
          <a:srgbClr val="1A2D5B"/>
        </a:dk1>
        <a:lt1>
          <a:srgbClr val="DEE2E2"/>
        </a:lt1>
        <a:dk2>
          <a:srgbClr val="FFFFFF"/>
        </a:dk2>
        <a:lt2>
          <a:srgbClr val="000000"/>
        </a:lt2>
        <a:accent1>
          <a:srgbClr val="F88080"/>
        </a:accent1>
        <a:accent2>
          <a:srgbClr val="775B97"/>
        </a:accent2>
        <a:accent3>
          <a:srgbClr val="ECEEEE"/>
        </a:accent3>
        <a:accent4>
          <a:srgbClr val="14254C"/>
        </a:accent4>
        <a:accent5>
          <a:srgbClr val="FBC0C0"/>
        </a:accent5>
        <a:accent6>
          <a:srgbClr val="6B5288"/>
        </a:accent6>
        <a:hlink>
          <a:srgbClr val="DCEE87"/>
        </a:hlink>
        <a:folHlink>
          <a:srgbClr val="FFB280"/>
        </a:folHlink>
      </a:clrScheme>
      <a:clrMap bg1="lt1" tx1="dk1" bg2="lt2" tx2="dk2" accent1="accent1" accent2="accent2" accent3="accent3" accent4="accent4" accent5="accent5" accent6="accent6" hlink="hlink" folHlink="folHlink"/>
    </a:extraClrScheme>
    <a:extraClrScheme>
      <a:clrScheme name="1_Custom Design 3">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5172B3"/>
        </a:hlink>
        <a:folHlink>
          <a:srgbClr val="99A3CE"/>
        </a:folHlink>
      </a:clrScheme>
      <a:clrMap bg1="lt1" tx1="dk1" bg2="lt2" tx2="dk2" accent1="accent1" accent2="accent2" accent3="accent3" accent4="accent4" accent5="accent5" accent6="accent6" hlink="hlink" folHlink="folHlink"/>
    </a:extraClrScheme>
    <a:extraClrScheme>
      <a:clrScheme name="1_Custom Design 4">
        <a:dk1>
          <a:srgbClr val="1A2D5B"/>
        </a:dk1>
        <a:lt1>
          <a:srgbClr val="DEE2E2"/>
        </a:lt1>
        <a:dk2>
          <a:srgbClr val="FFFFFF"/>
        </a:dk2>
        <a:lt2>
          <a:srgbClr val="000000"/>
        </a:lt2>
        <a:accent1>
          <a:srgbClr val="5A8F7C"/>
        </a:accent1>
        <a:accent2>
          <a:srgbClr val="A3BCB1"/>
        </a:accent2>
        <a:accent3>
          <a:srgbClr val="ECEEEE"/>
        </a:accent3>
        <a:accent4>
          <a:srgbClr val="14254C"/>
        </a:accent4>
        <a:accent5>
          <a:srgbClr val="B5C6BF"/>
        </a:accent5>
        <a:accent6>
          <a:srgbClr val="93AAA0"/>
        </a:accent6>
        <a:hlink>
          <a:srgbClr val="995539"/>
        </a:hlink>
        <a:folHlink>
          <a:srgbClr val="998065"/>
        </a:folHlink>
      </a:clrScheme>
      <a:clrMap bg1="lt1" tx1="dk1" bg2="lt2" tx2="dk2" accent1="accent1" accent2="accent2" accent3="accent3" accent4="accent4" accent5="accent5" accent6="accent6" hlink="hlink" folHlink="folHlink"/>
    </a:extraClrScheme>
    <a:extraClrScheme>
      <a:clrScheme name="1_Custom Design 5">
        <a:dk1>
          <a:srgbClr val="1A2D5B"/>
        </a:dk1>
        <a:lt1>
          <a:srgbClr val="DEE2E2"/>
        </a:lt1>
        <a:dk2>
          <a:srgbClr val="FFFFFF"/>
        </a:dk2>
        <a:lt2>
          <a:srgbClr val="000000"/>
        </a:lt2>
        <a:accent1>
          <a:srgbClr val="51894C"/>
        </a:accent1>
        <a:accent2>
          <a:srgbClr val="86A881"/>
        </a:accent2>
        <a:accent3>
          <a:srgbClr val="ECEEEE"/>
        </a:accent3>
        <a:accent4>
          <a:srgbClr val="14254C"/>
        </a:accent4>
        <a:accent5>
          <a:srgbClr val="B3C4B2"/>
        </a:accent5>
        <a:accent6>
          <a:srgbClr val="799874"/>
        </a:accent6>
        <a:hlink>
          <a:srgbClr val="E6C436"/>
        </a:hlink>
        <a:folHlink>
          <a:srgbClr val="F7EA96"/>
        </a:folHlink>
      </a:clrScheme>
      <a:clrMap bg1="lt1" tx1="dk1" bg2="lt2" tx2="dk2" accent1="accent1" accent2="accent2" accent3="accent3" accent4="accent4" accent5="accent5" accent6="accent6" hlink="hlink" folHlink="folHlink"/>
    </a:extraClrScheme>
    <a:extraClrScheme>
      <a:clrScheme name="1_Custom Design 6">
        <a:dk1>
          <a:srgbClr val="1A2D5B"/>
        </a:dk1>
        <a:lt1>
          <a:srgbClr val="DEE2E2"/>
        </a:lt1>
        <a:dk2>
          <a:srgbClr val="FFFFFF"/>
        </a:dk2>
        <a:lt2>
          <a:srgbClr val="000000"/>
        </a:lt2>
        <a:accent1>
          <a:srgbClr val="AB2934"/>
        </a:accent1>
        <a:accent2>
          <a:srgbClr val="B5565F"/>
        </a:accent2>
        <a:accent3>
          <a:srgbClr val="ECEEEE"/>
        </a:accent3>
        <a:accent4>
          <a:srgbClr val="14254C"/>
        </a:accent4>
        <a:accent5>
          <a:srgbClr val="D2ACAE"/>
        </a:accent5>
        <a:accent6>
          <a:srgbClr val="A44D55"/>
        </a:accent6>
        <a:hlink>
          <a:srgbClr val="C2531F"/>
        </a:hlink>
        <a:folHlink>
          <a:srgbClr val="D8A47B"/>
        </a:folHlink>
      </a:clrScheme>
      <a:clrMap bg1="lt1" tx1="dk1" bg2="lt2" tx2="dk2" accent1="accent1" accent2="accent2" accent3="accent3" accent4="accent4" accent5="accent5" accent6="accent6" hlink="hlink" folHlink="folHlink"/>
    </a:extraClrScheme>
    <a:extraClrScheme>
      <a:clrScheme name="1_Custom Design 7">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NCC Presentation Template">
  <a:themeElements>
    <a:clrScheme name="NCC Colours">
      <a:dk1>
        <a:sysClr val="windowText" lastClr="000000"/>
      </a:dk1>
      <a:lt1>
        <a:sysClr val="window" lastClr="FFFFFF"/>
      </a:lt1>
      <a:dk2>
        <a:srgbClr val="223B8D"/>
      </a:dk2>
      <a:lt2>
        <a:srgbClr val="E0B1D2"/>
      </a:lt2>
      <a:accent1>
        <a:srgbClr val="002B55"/>
      </a:accent1>
      <a:accent2>
        <a:srgbClr val="0284B2"/>
      </a:accent2>
      <a:accent3>
        <a:srgbClr val="ED1E87"/>
      </a:accent3>
      <a:accent4>
        <a:srgbClr val="982681"/>
      </a:accent4>
      <a:accent5>
        <a:srgbClr val="67A254"/>
      </a:accent5>
      <a:accent6>
        <a:srgbClr val="E2CD08"/>
      </a:accent6>
      <a:hlink>
        <a:srgbClr val="0000FF"/>
      </a:hlink>
      <a:folHlink>
        <a:srgbClr val="972194"/>
      </a:folHlink>
    </a:clrScheme>
    <a:fontScheme name="NCC Fonts">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2_NCC Presentation Template">
  <a:themeElements>
    <a:clrScheme name="NCC Colours">
      <a:dk1>
        <a:sysClr val="windowText" lastClr="000000"/>
      </a:dk1>
      <a:lt1>
        <a:sysClr val="window" lastClr="FFFFFF"/>
      </a:lt1>
      <a:dk2>
        <a:srgbClr val="223B8D"/>
      </a:dk2>
      <a:lt2>
        <a:srgbClr val="E0B1D2"/>
      </a:lt2>
      <a:accent1>
        <a:srgbClr val="002B55"/>
      </a:accent1>
      <a:accent2>
        <a:srgbClr val="0284B2"/>
      </a:accent2>
      <a:accent3>
        <a:srgbClr val="ED1E87"/>
      </a:accent3>
      <a:accent4>
        <a:srgbClr val="982681"/>
      </a:accent4>
      <a:accent5>
        <a:srgbClr val="67A254"/>
      </a:accent5>
      <a:accent6>
        <a:srgbClr val="E2CD08"/>
      </a:accent6>
      <a:hlink>
        <a:srgbClr val="0000FF"/>
      </a:hlink>
      <a:folHlink>
        <a:srgbClr val="972194"/>
      </a:folHlink>
    </a:clrScheme>
    <a:fontScheme name="NCC Fonts">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FF Presentation Template FA">
  <a:themeElements>
    <a:clrScheme name="">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FF Presentation Template FA">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2_FF Presentation Template FA">
  <a:themeElements>
    <a:clrScheme name="">
      <a:dk1>
        <a:srgbClr val="1A2D5B"/>
      </a:dk1>
      <a:lt1>
        <a:srgbClr val="DEE2E2"/>
      </a:lt1>
      <a:dk2>
        <a:srgbClr val="FFFFFF"/>
      </a:dk2>
      <a:lt2>
        <a:srgbClr val="000000"/>
      </a:lt2>
      <a:accent1>
        <a:srgbClr val="F00000"/>
      </a:accent1>
      <a:accent2>
        <a:srgbClr val="FF6600"/>
      </a:accent2>
      <a:accent3>
        <a:srgbClr val="ECEEEE"/>
      </a:accent3>
      <a:accent4>
        <a:srgbClr val="14254C"/>
      </a:accent4>
      <a:accent5>
        <a:srgbClr val="F6AAAA"/>
      </a:accent5>
      <a:accent6>
        <a:srgbClr val="E75C00"/>
      </a:accent6>
      <a:hlink>
        <a:srgbClr val="B8DE10"/>
      </a:hlink>
      <a:folHlink>
        <a:srgbClr val="4B307B"/>
      </a:folHlink>
    </a:clrScheme>
    <a:fontScheme name="FF Presentation Template FA">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6400" b="0" i="0" u="none" strike="noStrike" cap="none" normalizeH="0" baseline="0" smtClean="0">
            <a:ln>
              <a:noFill/>
            </a:ln>
            <a:solidFill>
              <a:srgbClr val="1A2D5B"/>
            </a:solidFill>
            <a:effectLst/>
            <a:latin typeface="Trebuchet MS" pitchFamily="34" charset="0"/>
          </a:defRPr>
        </a:defPPr>
      </a:lstStyle>
    </a:lnDef>
  </a:objectDefaults>
  <a:extraClrSchemeLst>
    <a:extraClrScheme>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themeOverride>
</file>

<file path=ppt/theme/themeOverride2.xml><?xml version="1.0" encoding="utf-8"?>
<a:themeOverride xmlns:a="http://schemas.openxmlformats.org/drawingml/2006/main">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themeOverride>
</file>

<file path=ppt/theme/themeOverride3.xml><?xml version="1.0" encoding="utf-8"?>
<a:themeOverride xmlns:a="http://schemas.openxmlformats.org/drawingml/2006/main">
  <a:clrScheme name="FF Presentation Template FA 1">
    <a:dk1>
      <a:srgbClr val="002B55"/>
    </a:dk1>
    <a:lt1>
      <a:srgbClr val="DEE2E2"/>
    </a:lt1>
    <a:dk2>
      <a:srgbClr val="FFFFFF"/>
    </a:dk2>
    <a:lt2>
      <a:srgbClr val="000000"/>
    </a:lt2>
    <a:accent1>
      <a:srgbClr val="E03C3C"/>
    </a:accent1>
    <a:accent2>
      <a:srgbClr val="982681"/>
    </a:accent2>
    <a:accent3>
      <a:srgbClr val="ECEEEE"/>
    </a:accent3>
    <a:accent4>
      <a:srgbClr val="002347"/>
    </a:accent4>
    <a:accent5>
      <a:srgbClr val="EDAFAF"/>
    </a:accent5>
    <a:accent6>
      <a:srgbClr val="892174"/>
    </a:accent6>
    <a:hlink>
      <a:srgbClr val="0299CC"/>
    </a:hlink>
    <a:folHlink>
      <a:srgbClr val="67A254"/>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PowerPoint Presentation" ma:contentTypeID="0x010100E2F42723C39F56489E43FACDE2DECCE600959CF3BC4CB8D64781B08809389433D0" ma:contentTypeVersion="8" ma:contentTypeDescription="" ma:contentTypeScope="" ma:versionID="368a923d1fc86d356d002c012fc53cd9">
  <xsd:schema xmlns:xsd="http://www.w3.org/2001/XMLSchema" xmlns:p="http://schemas.microsoft.com/office/2006/metadata/properties" targetNamespace="http://schemas.microsoft.com/office/2006/metadata/properties" ma:root="true" ma:fieldsID="f34507b7906384dc3f1e501963d125a6">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24DEB71D-BF4A-4B50-81A6-5CA4170B44C7}">
  <ds:schemaRefs>
    <ds:schemaRef ds:uri="http://schemas.microsoft.com/office/2006/documentManagement/types"/>
    <ds:schemaRef ds:uri="http://purl.org/dc/elements/1.1/"/>
    <ds:schemaRef ds:uri="http://purl.org/dc/terms/"/>
    <ds:schemaRef ds:uri="http://purl.org/dc/dcmitype/"/>
    <ds:schemaRef ds:uri="http://www.w3.org/XML/1998/namespace"/>
    <ds:schemaRef ds:uri="http://schemas.microsoft.com/office/2006/metadata/properties"/>
    <ds:schemaRef ds:uri="http://schemas.openxmlformats.org/package/2006/metadata/core-properties"/>
  </ds:schemaRefs>
</ds:datastoreItem>
</file>

<file path=customXml/itemProps2.xml><?xml version="1.0" encoding="utf-8"?>
<ds:datastoreItem xmlns:ds="http://schemas.openxmlformats.org/officeDocument/2006/customXml" ds:itemID="{062FEBFA-B2C8-4A2F-A1A1-46A03B1CA8DA}">
  <ds:schemaRefs>
    <ds:schemaRef ds:uri="http://schemas.microsoft.com/sharepoint/v3/contenttype/forms"/>
  </ds:schemaRefs>
</ds:datastoreItem>
</file>

<file path=customXml/itemProps3.xml><?xml version="1.0" encoding="utf-8"?>
<ds:datastoreItem xmlns:ds="http://schemas.openxmlformats.org/officeDocument/2006/customXml" ds:itemID="{CE2D0205-EFB7-4C85-B099-7136F1135E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NCC Presentation Template</Template>
  <TotalTime>1932</TotalTime>
  <Words>2282</Words>
  <Application>Microsoft Office PowerPoint</Application>
  <PresentationFormat>On-screen Show (4:3)</PresentationFormat>
  <Paragraphs>236</Paragraphs>
  <Slides>28</Slides>
  <Notes>21</Notes>
  <HiddenSlides>0</HiddenSlides>
  <MMClips>0</MMClips>
  <ScaleCrop>false</ScaleCrop>
  <HeadingPairs>
    <vt:vector size="4" baseType="variant">
      <vt:variant>
        <vt:lpstr>Theme</vt:lpstr>
      </vt:variant>
      <vt:variant>
        <vt:i4>12</vt:i4>
      </vt:variant>
      <vt:variant>
        <vt:lpstr>Slide Titles</vt:lpstr>
      </vt:variant>
      <vt:variant>
        <vt:i4>28</vt:i4>
      </vt:variant>
    </vt:vector>
  </HeadingPairs>
  <TitlesOfParts>
    <vt:vector size="40" baseType="lpstr">
      <vt:lpstr>NCC Presentation Template</vt:lpstr>
      <vt:lpstr>Custom Design</vt:lpstr>
      <vt:lpstr>1_Custom Design</vt:lpstr>
      <vt:lpstr>1_FF Presentation Template FA</vt:lpstr>
      <vt:lpstr>2_Custom Design</vt:lpstr>
      <vt:lpstr>3_Custom Design</vt:lpstr>
      <vt:lpstr>4_Custom Design</vt:lpstr>
      <vt:lpstr>5_Custom Design</vt:lpstr>
      <vt:lpstr>1_NCC Presentation Template</vt:lpstr>
      <vt:lpstr>2_NCC Presentation Template</vt:lpstr>
      <vt:lpstr>FF Presentation Template FA</vt:lpstr>
      <vt:lpstr>2_FF Presentation Template FA</vt:lpstr>
      <vt:lpstr>Slide 1</vt:lpstr>
      <vt:lpstr>Agenda</vt:lpstr>
      <vt:lpstr>Slide 3</vt:lpstr>
      <vt:lpstr>The National Competitiveness Council </vt:lpstr>
      <vt:lpstr>The work of the NCC</vt:lpstr>
      <vt:lpstr>What is competitiveness?</vt:lpstr>
      <vt:lpstr>Slide 7</vt:lpstr>
      <vt:lpstr>Other studies</vt:lpstr>
      <vt:lpstr>Slide 9</vt:lpstr>
      <vt:lpstr>Net exports are the only positive contribution to growth </vt:lpstr>
      <vt:lpstr>Ireland’s cost competitiveness deteriorated sharply between 2001 and 2008, with some improvement since then </vt:lpstr>
      <vt:lpstr>Ireland has slipped considerably in the global competitiveness rankings since 2000</vt:lpstr>
      <vt:lpstr>Strengths </vt:lpstr>
      <vt:lpstr>Slide 14</vt:lpstr>
      <vt:lpstr>1. Cost of Doing Business</vt:lpstr>
      <vt:lpstr>2. Increased productivity – the only route to improving competitiveness and raising living standards </vt:lpstr>
      <vt:lpstr>3. Access to Credit</vt:lpstr>
      <vt:lpstr>4. Labour Market Activation</vt:lpstr>
      <vt:lpstr>5. Taxation and Fiscal Policy</vt:lpstr>
      <vt:lpstr>6. Education</vt:lpstr>
      <vt:lpstr>The Challenge for education – positioning for the three types of Jobs</vt:lpstr>
      <vt:lpstr>7. Infrastructure</vt:lpstr>
      <vt:lpstr>  8. Property costs </vt:lpstr>
      <vt:lpstr>9. Research and Innovation Policy </vt:lpstr>
      <vt:lpstr>Some wrap up  thoughts </vt:lpstr>
      <vt:lpstr>Striving to be world class</vt:lpstr>
      <vt:lpstr>Peter Drucker </vt:lpstr>
      <vt:lpstr>Thank You  www.competitiveness.ie  </vt:lpstr>
    </vt:vector>
  </TitlesOfParts>
  <Company>Forfas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Competitiveness Council</dc:title>
  <dc:creator>gavinca</dc:creator>
  <cp:lastModifiedBy>devittad</cp:lastModifiedBy>
  <cp:revision>272</cp:revision>
  <dcterms:created xsi:type="dcterms:W3CDTF">2010-01-26T14:18:34Z</dcterms:created>
  <dcterms:modified xsi:type="dcterms:W3CDTF">2011-09-16T11:55:55Z</dcterms:modified>
  <cp:contentType>PowerPoint Presentation</cp:contentTyp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0x010100E2F42723C39F56489E43FACDE2DECCE600959CF3BC4CB8D64781B08809389433D0</vt:lpwstr>
  </property>
</Properties>
</file>